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Override PartName="/ppt/notesslides/notesslide3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layouts/slidelayout29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24.xml" ContentType="application/vnd.openxmlformats-officedocument.presentationml.slideLayout+xml"/>
  <Override PartName="/ppt/notesslides/notesslide3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8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55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56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5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77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3" r:id="rId8"/>
    <p:sldId id="264" r:id="rId9"/>
    <p:sldId id="285" r:id="rId10"/>
    <p:sldId id="265" r:id="rId11"/>
    <p:sldId id="274" r:id="rId12"/>
    <p:sldId id="275" r:id="rId13"/>
    <p:sldId id="279" r:id="rId14"/>
    <p:sldId id="282" r:id="rId15"/>
    <p:sldId id="290" r:id="rId1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EAD41F-6445-4E26-9449-0F3054334468}">
  <a:tblStyle styleId="{51EAD41F-6445-4E26-9449-0F3054334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0" y="12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657" name="Google Shape;2657;p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edfa3e31c0_2_20856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638" name="Google Shape;3638;gedfa3e31c0_2_20856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edfa3e31c0_2_2088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857" name="Google Shape;3857;gedfa3e31c0_2_2088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010" name="Google Shape;4010;gedfa3e31c0_2_20898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edfa3e31c0_2_2112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466" name="Google Shape;4466;gedfa3e31c0_2_2112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722" name="Google Shape;2722;gf11272de0f_0_6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735" name="Google Shape;2735;gf11272de0f_0_51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770" name="Google Shape;2770;gedfa3e31c0_2_20568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2982" name="Google Shape;2982;gf11272de0f_0_8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008" name="Google Shape;3008;gedfa3e31c0_2_2015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edfa3e31c0_2_2092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202" name="Google Shape;4202;gedfa3e31c0_2_2092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057" name="Google Shape;3057;gedfa3e31c0_2_20819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3580" name="Google Shape;3580;gedfa3e31c0_2_20188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hyperlink" Target="http://bit.ly/2Tynxth" TargetMode="External"/><Relationship Id="rId2" Type="http://schemas.openxmlformats.org/officeDocument/2006/relationships/hyperlink" Target="http://bit.ly/2TyoMsr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" name="Google Shape;48;p2"/>
          <p:cNvSpPr>
            <a:spLocks noGrp="1" noEditPoints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>
            <a:spLocks noGrp="1" noEditPoints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2" name="Google Shape;822;p11"/>
          <p:cNvSpPr>
            <a:spLocks noGrp="1" noEditPoints="1"/>
          </p:cNvSpPr>
          <p:nvPr>
            <p:ph type="title" hasCustomPrompt="1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>
            <a:spLocks noGrp="1" noEditPoints="1"/>
          </p:cNvSpPr>
          <p:nvPr>
            <p:ph type="subTitle" idx="1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0" name="Google Shape;970;p13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971" name="Google Shape;971;p13"/>
          <p:cNvSpPr>
            <a:spLocks noGrp="1" noEditPoints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>
            <a:spLocks noGrp="1" noEditPoints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73" name="Google Shape;973;p13"/>
          <p:cNvSpPr>
            <a:spLocks noGrp="1" noEditPoints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>
            <a:spLocks noGrp="1" noEditPoints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>
            <a:spLocks noGrp="1" noEditPoints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76" name="Google Shape;976;p13"/>
          <p:cNvSpPr>
            <a:spLocks noGrp="1" noEditPoints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>
            <a:spLocks noGrp="1" noEditPoints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>
            <a:spLocks noGrp="1" noEditPoints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79" name="Google Shape;979;p13"/>
          <p:cNvSpPr>
            <a:spLocks noGrp="1" noEditPoints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>
            <a:spLocks noGrp="1" noEditPoints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>
            <a:spLocks noGrp="1" noEditPoints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82" name="Google Shape;982;p13"/>
          <p:cNvSpPr>
            <a:spLocks noGrp="1" noEditPoints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>
            <a:spLocks noGrp="1" noEditPoints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>
            <a:spLocks noGrp="1" noEditPoints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85" name="Google Shape;985;p13"/>
          <p:cNvSpPr>
            <a:spLocks noGrp="1" noEditPoints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>
            <a:spLocks noGrp="1" noEditPoints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>
            <a:spLocks noGrp="1" noEditPoints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88" name="Google Shape;988;p13"/>
          <p:cNvSpPr>
            <a:spLocks noGrp="1" noEditPoints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3" name="Google Shape;1103;p14"/>
          <p:cNvSpPr>
            <a:spLocks noGrp="1" noEditPoints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>
            <a:spLocks noGrp="1" noEditPoints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lvl="0"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8" name="Google Shape;1188;p15"/>
          <p:cNvSpPr>
            <a:spLocks noGrp="1" noEditPoints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>
            <a:spLocks noGrp="1" noEditPoints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190" name="Google Shape;1190;p15"/>
          <p:cNvSpPr>
            <a:spLocks noGrp="1" noEditPoints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3" name="Google Shape;1263;p16"/>
          <p:cNvSpPr>
            <a:spLocks noGrp="1" noEditPoints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>
            <a:spLocks noGrp="1" noEditPoints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265" name="Google Shape;1265;p1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3" name="Google Shape;1343;p17"/>
          <p:cNvSpPr>
            <a:spLocks noGrp="1" noEditPoints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1344" name="Google Shape;1344;p17"/>
          <p:cNvSpPr>
            <a:spLocks noGrp="1" noEditPoints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30" name="Google Shape;1430;p18"/>
          <p:cNvSpPr>
            <a:spLocks noGrp="1" noEditPoints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1431" name="Google Shape;1431;p18"/>
          <p:cNvSpPr>
            <a:spLocks noGrp="1" noEditPoints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1" name="Google Shape;1531;p19"/>
          <p:cNvSpPr>
            <a:spLocks noGrp="1" noEditPoints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>
            <a:spLocks noGrp="1" noEditPoints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533" name="Google Shape;1533;p19"/>
          <p:cNvSpPr>
            <a:spLocks noGrp="1" noEditPoints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>
            <a:spLocks noGrp="1" noEditPoints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66" name="Google Shape;1566;p19"/>
          <p:cNvSpPr>
            <a:spLocks noGrp="1" noEditPoints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7" name="Google Shape;1607;p20"/>
          <p:cNvSpPr>
            <a:spLocks noGrp="1" noEditPoints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sp>
        <p:nvSpPr>
          <p:cNvPr id="1608" name="Google Shape;1608;p20"/>
          <p:cNvSpPr>
            <a:spLocks noGrp="1" noEditPoints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56" name="Google Shape;1656;p20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7" name="Google Shape;167;p3"/>
          <p:cNvSpPr>
            <a:spLocks noGrp="1" noEditPoints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>
            <a:spLocks noGrp="1" noEditPoints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lvl="0"/>
          </a:p>
        </p:txBody>
      </p:sp>
      <p:sp>
        <p:nvSpPr>
          <p:cNvPr id="169" name="Google Shape;169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7" name="Google Shape;1697;p21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1698" name="Google Shape;1698;p21"/>
          <p:cNvSpPr>
            <a:spLocks noGrp="1" noEditPoints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>
            <a:spLocks noGrp="1" noEditPoints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00" name="Google Shape;1700;p21"/>
          <p:cNvSpPr>
            <a:spLocks noGrp="1" noEditPoints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>
            <a:spLocks noGrp="1" noEditPoints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02" name="Google Shape;1702;p21"/>
          <p:cNvSpPr>
            <a:spLocks noGrp="1" noEditPoints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>
            <a:spLocks noGrp="1" noEditPoints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0" name="Google Shape;1780;p22"/>
          <p:cNvSpPr>
            <a:spLocks noGrp="1" noEditPoints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>
            <a:spLocks noGrp="1" noEditPoints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82" name="Google Shape;1782;p22"/>
          <p:cNvSpPr>
            <a:spLocks noGrp="1" noEditPoints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>
            <a:spLocks noGrp="1" noEditPoints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84" name="Google Shape;1784;p22"/>
          <p:cNvSpPr>
            <a:spLocks noGrp="1" noEditPoints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>
            <a:spLocks noGrp="1" noEditPoints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86" name="Google Shape;1786;p22"/>
          <p:cNvSpPr>
            <a:spLocks noGrp="1" noEditPoints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>
            <a:spLocks noGrp="1" noEditPoints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853" name="Google Shape;1853;p22"/>
          <p:cNvSpPr>
            <a:spLocks noGrp="1" noEditPoints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4" name="Google Shape;1894;p23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1895" name="Google Shape;1895;p23"/>
          <p:cNvSpPr>
            <a:spLocks noGrp="1" noEditPoints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>
            <a:spLocks noGrp="1" noEditPoints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897" name="Google Shape;1897;p23"/>
          <p:cNvSpPr>
            <a:spLocks noGrp="1" noEditPoints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>
            <a:spLocks noGrp="1" noEditPoints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899" name="Google Shape;1899;p23"/>
          <p:cNvSpPr>
            <a:spLocks noGrp="1" noEditPoints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>
            <a:spLocks noGrp="1" noEditPoints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901" name="Google Shape;1901;p23"/>
          <p:cNvSpPr>
            <a:spLocks noGrp="1" noEditPoints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>
            <a:spLocks noGrp="1" noEditPoints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903" name="Google Shape;1903;p23"/>
          <p:cNvSpPr>
            <a:spLocks noGrp="1" noEditPoints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>
            <a:spLocks noGrp="1" noEditPoints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905" name="Google Shape;1905;p23"/>
          <p:cNvSpPr>
            <a:spLocks noGrp="1" noEditPoints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>
            <a:spLocks noGrp="1" noEditPoints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1" name="Google Shape;2111;p24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19" name="Google Shape;2219;p25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60" name="Google Shape;2260;p26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2261" name="Google Shape;2261;p26"/>
          <p:cNvSpPr>
            <a:spLocks noGrp="1" noEditPoints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>
            <a:spLocks noGrp="1" noEditPoints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63" name="Google Shape;2263;p26"/>
          <p:cNvSpPr>
            <a:spLocks noGrp="1" noEditPoints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>
            <a:spLocks noGrp="1" noEditPoints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>
            <a:spLocks noGrp="1" noEditPoints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66" name="Google Shape;2266;p26"/>
          <p:cNvSpPr>
            <a:spLocks noGrp="1" noEditPoints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>
            <a:spLocks noGrp="1" noEditPoints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>
            <a:spLocks noGrp="1" noEditPoints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69" name="Google Shape;2269;p26"/>
          <p:cNvSpPr>
            <a:spLocks noGrp="1" noEditPoints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47" name="Google Shape;2347;p27"/>
          <p:cNvSpPr>
            <a:spLocks noGrp="1" noEditPoints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2348" name="Google Shape;2348;p27"/>
          <p:cNvSpPr>
            <a:spLocks noGrp="1" noEditPoints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1"/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/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/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rect l="l" t="t" r="r" b="b"/>
                <a:pathLst>
                  <a:path w="15684" h="24945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rect l="l" t="t" r="r" b="b"/>
                <a:pathLst>
                  <a:path w="15561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rect l="l" t="t" r="r" b="b"/>
                <a:pathLst>
                  <a:path w="15560" h="24945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  <p:hf dt="0" sldNum="0"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9" name="Google Shape;269;p4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270" name="Google Shape;270;p4"/>
          <p:cNvSpPr>
            <a:spLocks noGrp="1" noEditPoints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9pPr>
          </a:lstStyle>
          <a:p>
            <a:pPr lvl="0"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dt="0"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2"/>
          <p:cNvSpPr>
            <a:spLocks noGrp="1" noEditPoints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8" name="Google Shape;348;p5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349" name="Google Shape;349;p5"/>
          <p:cNvSpPr>
            <a:spLocks noGrp="1" noEditPoints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>
            <a:spLocks noGrp="1" noEditPoints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51" name="Google Shape;351;p5"/>
          <p:cNvSpPr>
            <a:spLocks noGrp="1" noEditPoints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>
            <a:spLocks noGrp="1" noEditPoints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48" name="Google Shape;448;p6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2" name="Google Shape;532;p7"/>
          <p:cNvSpPr>
            <a:spLocks noGrp="1" noEditPoints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533" name="Google Shape;533;p7"/>
          <p:cNvSpPr>
            <a:spLocks noGrp="1" noEditPoints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4" name="Google Shape;624;p8"/>
          <p:cNvSpPr>
            <a:spLocks noGrp="1" noEditPoints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rect l="l" t="t" r="r" b="b"/>
              <a:pathLst>
                <a:path w="6719" h="42862" fill="none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rect l="l" t="t" r="r" b="b"/>
              <a:pathLst>
                <a:path w="257969" h="336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rect l="l" t="t" r="r" b="b"/>
              <a:pathLst>
                <a:path w="257969" h="305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rect l="l" t="t" r="r" b="b"/>
              <a:pathLst>
                <a:path w="257969" h="335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8" name="Google Shape;718;p9"/>
          <p:cNvSpPr>
            <a:spLocks noGrp="1" noEditPoints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719" name="Google Shape;719;p9"/>
          <p:cNvSpPr>
            <a:spLocks noGrp="1" noEditPoints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>
            <a:spLocks noGrp="1" noEditPoints="1"/>
          </p:cNvSpPr>
          <p:nvPr>
            <p:ph type="body" idx="1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marL="45720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Exo"/>
                <a:ea typeface="Exo"/>
                <a:cs typeface="Exo"/>
                <a:sym typeface="Exo"/>
              </a:defRPr>
            </a:lvl1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28150">
              <a:srgbClr val="490000"/>
            </a:gs>
            <a:gs pos="79892">
              <a:schemeClr val="accent4"/>
            </a:gs>
          </a:gsLst>
          <a:path path="circle">
            <a:fillToRect l="50" t="50" r="50" b="5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28150">
              <a:srgbClr val="490000"/>
            </a:gs>
            <a:gs pos="79892">
              <a:schemeClr val="accent4"/>
            </a:gs>
          </a:gsLst>
          <a:path path="circle">
            <a:fillToRect l="50" t="50" r="50" b="5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>
            <a:spLocks noGrp="1" noEditPoints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651" name="Google Shape;2651;p30"/>
          <p:cNvSpPr>
            <a:spLocks noGrp="1" noEditPoints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491">
              <a:srgbClr val="490000"/>
            </a:gs>
            <a:gs pos="99731">
              <a:srgbClr val="3366FF"/>
            </a:gs>
          </a:gsLst>
          <a:path path="circle">
            <a:fillToRect l="50" t="50" r="50" b="5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rect l="l" t="t" r="r" b="b"/>
              <a:pathLst>
                <a:path w="55332" h="4834" fill="none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rect l="l" t="t" r="r" b="b"/>
              <a:pathLst>
                <a:path w="1389" h="1364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rect l="l" t="t" r="r" b="b"/>
              <a:pathLst>
                <a:path w="36417" h="5628" fill="none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20" name="TextBox 2719"/>
          <p:cNvSpPr txBox="1"/>
          <p:nvPr/>
        </p:nvSpPr>
        <p:spPr>
          <a:xfrm>
            <a:off x="2614570" y="1318837"/>
            <a:ext cx="4085628" cy="59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Comic Sans MS" pitchFamily="66" charset="0"/>
                <a:ea typeface="Comic Sans MS" pitchFamily="66" charset="0"/>
                <a:cs typeface="Comic Sans MS" pitchFamily="66" charset="0"/>
              </a:rPr>
              <a:t>Cow power noobies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52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1" name="Google Shape;3641;p52"/>
          <p:cNvSpPr/>
          <p:nvPr/>
        </p:nvSpPr>
        <p:spPr>
          <a:xfrm>
            <a:off x="4406249" y="2840549"/>
            <a:ext cx="331500" cy="331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42" name="Google Shape;3642;p52"/>
          <p:cNvGrpSpPr/>
          <p:nvPr/>
        </p:nvGrpSpPr>
        <p:grpSpPr>
          <a:xfrm>
            <a:off x="5156173" y="3483123"/>
            <a:ext cx="1793701" cy="920700"/>
            <a:chOff x="5156173" y="3483123"/>
            <a:chExt cx="1793701" cy="920700"/>
          </a:xfrm>
        </p:grpSpPr>
        <p:sp>
          <p:nvSpPr>
            <p:cNvPr id="3643" name="Google Shape;3643;p52"/>
            <p:cNvSpPr/>
            <p:nvPr/>
          </p:nvSpPr>
          <p:spPr>
            <a:xfrm>
              <a:off x="5156174" y="3483123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4" name="Google Shape;3644;p52"/>
            <p:cNvSpPr txBox="1"/>
            <p:nvPr/>
          </p:nvSpPr>
          <p:spPr>
            <a:xfrm>
              <a:off x="5156173" y="39421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5" name="Google Shape;3645;p52"/>
          <p:cNvGrpSpPr/>
          <p:nvPr/>
        </p:nvGrpSpPr>
        <p:grpSpPr>
          <a:xfrm>
            <a:off x="2194123" y="3483123"/>
            <a:ext cx="1793701" cy="920700"/>
            <a:chOff x="2194123" y="3483123"/>
            <a:chExt cx="1793701" cy="920700"/>
          </a:xfrm>
        </p:grpSpPr>
        <p:sp>
          <p:nvSpPr>
            <p:cNvPr id="3646" name="Google Shape;3646;p52"/>
            <p:cNvSpPr/>
            <p:nvPr/>
          </p:nvSpPr>
          <p:spPr>
            <a:xfrm>
              <a:off x="2194124" y="3483123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7" name="Google Shape;3647;p52"/>
            <p:cNvSpPr txBox="1"/>
            <p:nvPr/>
          </p:nvSpPr>
          <p:spPr>
            <a:xfrm>
              <a:off x="2194123" y="39421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8" name="Google Shape;3648;p52"/>
          <p:cNvGrpSpPr/>
          <p:nvPr/>
        </p:nvGrpSpPr>
        <p:grpSpPr>
          <a:xfrm>
            <a:off x="713098" y="1604423"/>
            <a:ext cx="1793701" cy="914676"/>
            <a:chOff x="713098" y="1604423"/>
            <a:chExt cx="1793701" cy="914676"/>
          </a:xfrm>
        </p:grpSpPr>
        <p:sp>
          <p:nvSpPr>
            <p:cNvPr id="3649" name="Google Shape;3649;p52"/>
            <p:cNvSpPr/>
            <p:nvPr/>
          </p:nvSpPr>
          <p:spPr>
            <a:xfrm>
              <a:off x="71309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0" name="Google Shape;3650;p52"/>
            <p:cNvSpPr txBox="1"/>
            <p:nvPr/>
          </p:nvSpPr>
          <p:spPr>
            <a:xfrm>
              <a:off x="713098" y="16044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51" name="Google Shape;3651;p52"/>
          <p:cNvGrpSpPr/>
          <p:nvPr/>
        </p:nvGrpSpPr>
        <p:grpSpPr>
          <a:xfrm>
            <a:off x="6637198" y="1604423"/>
            <a:ext cx="1793701" cy="914676"/>
            <a:chOff x="6637198" y="1604423"/>
            <a:chExt cx="1793701" cy="914676"/>
          </a:xfrm>
        </p:grpSpPr>
        <p:sp>
          <p:nvSpPr>
            <p:cNvPr id="3652" name="Google Shape;3652;p52"/>
            <p:cNvSpPr/>
            <p:nvPr/>
          </p:nvSpPr>
          <p:spPr>
            <a:xfrm>
              <a:off x="663719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3" name="Google Shape;3653;p52"/>
            <p:cNvSpPr txBox="1"/>
            <p:nvPr/>
          </p:nvSpPr>
          <p:spPr>
            <a:xfrm>
              <a:off x="6637198" y="16044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54" name="Google Shape;3654;p52"/>
          <p:cNvGrpSpPr/>
          <p:nvPr/>
        </p:nvGrpSpPr>
        <p:grpSpPr>
          <a:xfrm>
            <a:off x="3675149" y="1604423"/>
            <a:ext cx="1793700" cy="914676"/>
            <a:chOff x="3675149" y="1604423"/>
            <a:chExt cx="1793700" cy="914676"/>
          </a:xfrm>
        </p:grpSpPr>
        <p:sp>
          <p:nvSpPr>
            <p:cNvPr id="3655" name="Google Shape;3655;p52"/>
            <p:cNvSpPr/>
            <p:nvPr/>
          </p:nvSpPr>
          <p:spPr>
            <a:xfrm>
              <a:off x="367514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6" name="Google Shape;3656;p52"/>
            <p:cNvSpPr txBox="1"/>
            <p:nvPr/>
          </p:nvSpPr>
          <p:spPr>
            <a:xfrm>
              <a:off x="3675149" y="16044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cxnSp>
        <p:nvCxnSpPr>
          <p:cNvPr id="3657" name="Google Shape;3657;p52"/>
          <p:cNvCxnSpPr/>
          <p:nvPr/>
        </p:nvCxnSpPr>
        <p:spPr>
          <a:xfrm>
            <a:off x="1775099" y="3001112"/>
            <a:ext cx="1149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0" name="Google Shape;3660;p52"/>
          <p:cNvCxnSpPr/>
          <p:nvPr/>
        </p:nvCxnSpPr>
        <p:spPr>
          <a:xfrm>
            <a:off x="3256424" y="3001112"/>
            <a:ext cx="1149900" cy="5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1" name="Google Shape;3661;p52"/>
          <p:cNvCxnSpPr/>
          <p:nvPr/>
        </p:nvCxnSpPr>
        <p:spPr>
          <a:xfrm>
            <a:off x="4737749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3" name="Google Shape;3663;p52"/>
          <p:cNvCxnSpPr/>
          <p:nvPr/>
        </p:nvCxnSpPr>
        <p:spPr>
          <a:xfrm>
            <a:off x="6218774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2"/>
          <p:cNvCxnSpPr/>
          <p:nvPr/>
        </p:nvCxnSpPr>
        <p:spPr>
          <a:xfrm rot="10800000" flipH="1">
            <a:off x="1609349" y="2519162"/>
            <a:ext cx="600" cy="316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6" name="Google Shape;3666;p52"/>
          <p:cNvCxnSpPr/>
          <p:nvPr/>
        </p:nvCxnSpPr>
        <p:spPr>
          <a:xfrm rot="10800000">
            <a:off x="457199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2"/>
          <p:cNvCxnSpPr/>
          <p:nvPr/>
        </p:nvCxnSpPr>
        <p:spPr>
          <a:xfrm rot="10800000">
            <a:off x="753404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2"/>
          <p:cNvCxnSpPr/>
          <p:nvPr/>
        </p:nvCxnSpPr>
        <p:spPr>
          <a:xfrm rot="10800000">
            <a:off x="6053024" y="3172023"/>
            <a:ext cx="0" cy="311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9" name="Google Shape;3669;p52"/>
          <p:cNvCxnSpPr/>
          <p:nvPr/>
        </p:nvCxnSpPr>
        <p:spPr>
          <a:xfrm rot="10800000">
            <a:off x="3090674" y="3166923"/>
            <a:ext cx="300" cy="316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0" name="Google Shape;3670;p52"/>
          <p:cNvGrpSpPr/>
          <p:nvPr/>
        </p:nvGrpSpPr>
        <p:grpSpPr>
          <a:xfrm rot="10800000">
            <a:off x="872939" y="3428478"/>
            <a:ext cx="883262" cy="242091"/>
            <a:chOff x="2300350" y="2601250"/>
            <a:chExt cx="2275275" cy="623625"/>
          </a:xfrm>
        </p:grpSpPr>
        <p:sp>
          <p:nvSpPr>
            <p:cNvPr id="3671" name="Google Shape;3671;p5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2" name="Google Shape;3672;p5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6" name="Google Shape;3676;p5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77" name="Google Shape;3677;p52"/>
          <p:cNvGrpSpPr/>
          <p:nvPr/>
        </p:nvGrpSpPr>
        <p:grpSpPr>
          <a:xfrm>
            <a:off x="7644195" y="3512791"/>
            <a:ext cx="2297800" cy="347400"/>
            <a:chOff x="7644195" y="3512791"/>
            <a:chExt cx="2297800" cy="347400"/>
          </a:xfrm>
        </p:grpSpPr>
        <p:sp>
          <p:nvSpPr>
            <p:cNvPr id="3678" name="Google Shape;3678;p52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9" name="Google Shape;3679;p52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80" name="Google Shape;3680;p52"/>
          <p:cNvGrpSpPr/>
          <p:nvPr/>
        </p:nvGrpSpPr>
        <p:grpSpPr>
          <a:xfrm rot="5400000">
            <a:off x="3041525" y="1192975"/>
            <a:ext cx="98902" cy="553090"/>
            <a:chOff x="4898850" y="4820550"/>
            <a:chExt cx="98902" cy="553090"/>
          </a:xfrm>
        </p:grpSpPr>
        <p:sp>
          <p:nvSpPr>
            <p:cNvPr id="3681" name="Google Shape;3681;p5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5" name="Google Shape;3685;p5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86" name="Google Shape;3686;p52"/>
          <p:cNvSpPr/>
          <p:nvPr/>
        </p:nvSpPr>
        <p:spPr>
          <a:xfrm>
            <a:off x="4475700" y="2910000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87" name="Google Shape;3687;p52"/>
          <p:cNvGrpSpPr/>
          <p:nvPr/>
        </p:nvGrpSpPr>
        <p:grpSpPr>
          <a:xfrm>
            <a:off x="2924924" y="2835362"/>
            <a:ext cx="331500" cy="331500"/>
            <a:chOff x="2924924" y="2835362"/>
            <a:chExt cx="331500" cy="331500"/>
          </a:xfrm>
        </p:grpSpPr>
        <p:sp>
          <p:nvSpPr>
            <p:cNvPr id="3688" name="Google Shape;3688;p52"/>
            <p:cNvSpPr/>
            <p:nvPr/>
          </p:nvSpPr>
          <p:spPr>
            <a:xfrm>
              <a:off x="299467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9" name="Google Shape;3659;p52"/>
            <p:cNvSpPr/>
            <p:nvPr/>
          </p:nvSpPr>
          <p:spPr>
            <a:xfrm>
              <a:off x="2924924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89" name="Google Shape;3689;p52"/>
          <p:cNvGrpSpPr/>
          <p:nvPr/>
        </p:nvGrpSpPr>
        <p:grpSpPr>
          <a:xfrm>
            <a:off x="5887274" y="2840549"/>
            <a:ext cx="331500" cy="331500"/>
            <a:chOff x="5887274" y="2840549"/>
            <a:chExt cx="331500" cy="331500"/>
          </a:xfrm>
        </p:grpSpPr>
        <p:sp>
          <p:nvSpPr>
            <p:cNvPr id="3690" name="Google Shape;3690;p52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2" name="Google Shape;3662;p52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91" name="Google Shape;3691;p52"/>
          <p:cNvGrpSpPr/>
          <p:nvPr/>
        </p:nvGrpSpPr>
        <p:grpSpPr>
          <a:xfrm>
            <a:off x="7368299" y="2840549"/>
            <a:ext cx="331500" cy="331500"/>
            <a:chOff x="7368299" y="2840549"/>
            <a:chExt cx="331500" cy="331500"/>
          </a:xfrm>
        </p:grpSpPr>
        <p:sp>
          <p:nvSpPr>
            <p:cNvPr id="3692" name="Google Shape;3692;p52"/>
            <p:cNvSpPr/>
            <p:nvPr/>
          </p:nvSpPr>
          <p:spPr>
            <a:xfrm>
              <a:off x="7437750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4" name="Google Shape;3664;p52"/>
            <p:cNvSpPr/>
            <p:nvPr/>
          </p:nvSpPr>
          <p:spPr>
            <a:xfrm>
              <a:off x="7368299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93" name="Google Shape;3693;p52"/>
          <p:cNvGrpSpPr/>
          <p:nvPr/>
        </p:nvGrpSpPr>
        <p:grpSpPr>
          <a:xfrm>
            <a:off x="1443599" y="2835362"/>
            <a:ext cx="331500" cy="331500"/>
            <a:chOff x="1443599" y="2835362"/>
            <a:chExt cx="331500" cy="331500"/>
          </a:xfrm>
        </p:grpSpPr>
        <p:sp>
          <p:nvSpPr>
            <p:cNvPr id="3694" name="Google Shape;3694;p52"/>
            <p:cNvSpPr/>
            <p:nvPr/>
          </p:nvSpPr>
          <p:spPr>
            <a:xfrm>
              <a:off x="1513650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56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60" name="Google Shape;3860;p56"/>
          <p:cNvGrpSpPr/>
          <p:nvPr/>
        </p:nvGrpSpPr>
        <p:grpSpPr>
          <a:xfrm>
            <a:off x="4286795" y="3740993"/>
            <a:ext cx="572712" cy="576070"/>
            <a:chOff x="6868295" y="2735942"/>
            <a:chExt cx="392672" cy="417351"/>
          </a:xfrm>
        </p:grpSpPr>
        <p:sp>
          <p:nvSpPr>
            <p:cNvPr id="3861" name="Google Shape;3861;p56"/>
            <p:cNvSpPr/>
            <p:nvPr/>
          </p:nvSpPr>
          <p:spPr>
            <a:xfrm>
              <a:off x="6938141" y="2915654"/>
              <a:ext cx="74136" cy="160144"/>
            </a:xfrm>
            <a:custGeom>
              <a:avLst/>
              <a:rect l="l" t="t" r="r" b="b"/>
              <a:pathLst>
                <a:path w="2073" h="4478">
                  <a:moveTo>
                    <a:pt x="691" y="0"/>
                  </a:moveTo>
                  <a:lnTo>
                    <a:pt x="691" y="2524"/>
                  </a:lnTo>
                  <a:cubicBezTo>
                    <a:pt x="691" y="2905"/>
                    <a:pt x="382" y="3215"/>
                    <a:pt x="24" y="3215"/>
                  </a:cubicBezTo>
                  <a:lnTo>
                    <a:pt x="0" y="3215"/>
                  </a:lnTo>
                  <a:lnTo>
                    <a:pt x="1048" y="4477"/>
                  </a:lnTo>
                  <a:lnTo>
                    <a:pt x="2072" y="3215"/>
                  </a:lnTo>
                  <a:cubicBezTo>
                    <a:pt x="1882" y="3215"/>
                    <a:pt x="1715" y="3144"/>
                    <a:pt x="1572" y="3001"/>
                  </a:cubicBezTo>
                  <a:cubicBezTo>
                    <a:pt x="1453" y="2882"/>
                    <a:pt x="1382" y="2715"/>
                    <a:pt x="1382" y="2524"/>
                  </a:cubicBezTo>
                  <a:lnTo>
                    <a:pt x="1382" y="0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56"/>
            <p:cNvSpPr/>
            <p:nvPr/>
          </p:nvSpPr>
          <p:spPr>
            <a:xfrm>
              <a:off x="7116996" y="2923308"/>
              <a:ext cx="74136" cy="160144"/>
            </a:xfrm>
            <a:custGeom>
              <a:avLst/>
              <a:rect l="l" t="t" r="r" b="b"/>
              <a:pathLst>
                <a:path w="2073" h="4478">
                  <a:moveTo>
                    <a:pt x="1025" y="0"/>
                  </a:moveTo>
                  <a:lnTo>
                    <a:pt x="1" y="1263"/>
                  </a:lnTo>
                  <a:cubicBezTo>
                    <a:pt x="191" y="1263"/>
                    <a:pt x="358" y="1334"/>
                    <a:pt x="501" y="1477"/>
                  </a:cubicBezTo>
                  <a:cubicBezTo>
                    <a:pt x="620" y="1596"/>
                    <a:pt x="691" y="1763"/>
                    <a:pt x="691" y="1953"/>
                  </a:cubicBezTo>
                  <a:lnTo>
                    <a:pt x="691" y="4478"/>
                  </a:lnTo>
                  <a:lnTo>
                    <a:pt x="1382" y="4478"/>
                  </a:lnTo>
                  <a:lnTo>
                    <a:pt x="1382" y="1953"/>
                  </a:lnTo>
                  <a:cubicBezTo>
                    <a:pt x="1382" y="1572"/>
                    <a:pt x="1691" y="1263"/>
                    <a:pt x="2049" y="1263"/>
                  </a:cubicBezTo>
                  <a:lnTo>
                    <a:pt x="2072" y="126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56"/>
            <p:cNvSpPr/>
            <p:nvPr/>
          </p:nvSpPr>
          <p:spPr>
            <a:xfrm>
              <a:off x="6868295" y="2826209"/>
              <a:ext cx="392672" cy="327084"/>
            </a:xfrm>
            <a:custGeom>
              <a:avLst/>
              <a:rect l="l" t="t" r="r" b="b"/>
              <a:pathLst>
                <a:path w="10980" h="9146">
                  <a:moveTo>
                    <a:pt x="3668" y="1810"/>
                  </a:moveTo>
                  <a:cubicBezTo>
                    <a:pt x="3859" y="1810"/>
                    <a:pt x="4025" y="1977"/>
                    <a:pt x="4025" y="2168"/>
                  </a:cubicBezTo>
                  <a:lnTo>
                    <a:pt x="4025" y="5025"/>
                  </a:lnTo>
                  <a:lnTo>
                    <a:pt x="4740" y="5025"/>
                  </a:lnTo>
                  <a:cubicBezTo>
                    <a:pt x="5026" y="5025"/>
                    <a:pt x="5192" y="5359"/>
                    <a:pt x="5002" y="5573"/>
                  </a:cubicBezTo>
                  <a:lnTo>
                    <a:pt x="3263" y="7740"/>
                  </a:lnTo>
                  <a:cubicBezTo>
                    <a:pt x="3192" y="7824"/>
                    <a:pt x="3091" y="7865"/>
                    <a:pt x="2989" y="7865"/>
                  </a:cubicBezTo>
                  <a:cubicBezTo>
                    <a:pt x="2888" y="7865"/>
                    <a:pt x="2787" y="7824"/>
                    <a:pt x="2716" y="7740"/>
                  </a:cubicBezTo>
                  <a:lnTo>
                    <a:pt x="977" y="5573"/>
                  </a:lnTo>
                  <a:cubicBezTo>
                    <a:pt x="810" y="5359"/>
                    <a:pt x="953" y="5025"/>
                    <a:pt x="1239" y="5025"/>
                  </a:cubicBezTo>
                  <a:lnTo>
                    <a:pt x="1977" y="5025"/>
                  </a:lnTo>
                  <a:lnTo>
                    <a:pt x="1977" y="2168"/>
                  </a:lnTo>
                  <a:cubicBezTo>
                    <a:pt x="1977" y="1977"/>
                    <a:pt x="2120" y="1810"/>
                    <a:pt x="2311" y="1810"/>
                  </a:cubicBezTo>
                  <a:lnTo>
                    <a:pt x="3668" y="1810"/>
                  </a:lnTo>
                  <a:close/>
                  <a:moveTo>
                    <a:pt x="7990" y="1828"/>
                  </a:moveTo>
                  <a:cubicBezTo>
                    <a:pt x="8092" y="1828"/>
                    <a:pt x="8193" y="1870"/>
                    <a:pt x="8264" y="1953"/>
                  </a:cubicBezTo>
                  <a:lnTo>
                    <a:pt x="10003" y="4120"/>
                  </a:lnTo>
                  <a:cubicBezTo>
                    <a:pt x="10169" y="4335"/>
                    <a:pt x="10027" y="4668"/>
                    <a:pt x="9741" y="4668"/>
                  </a:cubicBezTo>
                  <a:lnTo>
                    <a:pt x="9003" y="4668"/>
                  </a:lnTo>
                  <a:lnTo>
                    <a:pt x="9003" y="7526"/>
                  </a:lnTo>
                  <a:cubicBezTo>
                    <a:pt x="9003" y="7716"/>
                    <a:pt x="8860" y="7883"/>
                    <a:pt x="8669" y="7883"/>
                  </a:cubicBezTo>
                  <a:lnTo>
                    <a:pt x="7312" y="7883"/>
                  </a:lnTo>
                  <a:cubicBezTo>
                    <a:pt x="7121" y="7883"/>
                    <a:pt x="6955" y="7716"/>
                    <a:pt x="6955" y="7526"/>
                  </a:cubicBezTo>
                  <a:lnTo>
                    <a:pt x="6955" y="4668"/>
                  </a:lnTo>
                  <a:lnTo>
                    <a:pt x="6240" y="4668"/>
                  </a:lnTo>
                  <a:cubicBezTo>
                    <a:pt x="5954" y="4668"/>
                    <a:pt x="5788" y="4335"/>
                    <a:pt x="5978" y="4120"/>
                  </a:cubicBezTo>
                  <a:lnTo>
                    <a:pt x="7717" y="1953"/>
                  </a:lnTo>
                  <a:cubicBezTo>
                    <a:pt x="7788" y="1870"/>
                    <a:pt x="7889" y="1828"/>
                    <a:pt x="7990" y="1828"/>
                  </a:cubicBezTo>
                  <a:close/>
                  <a:moveTo>
                    <a:pt x="6359" y="1"/>
                  </a:moveTo>
                  <a:cubicBezTo>
                    <a:pt x="6169" y="1"/>
                    <a:pt x="5978" y="48"/>
                    <a:pt x="5835" y="167"/>
                  </a:cubicBezTo>
                  <a:lnTo>
                    <a:pt x="5383" y="525"/>
                  </a:lnTo>
                  <a:cubicBezTo>
                    <a:pt x="5097" y="763"/>
                    <a:pt x="4716" y="906"/>
                    <a:pt x="4335" y="906"/>
                  </a:cubicBezTo>
                  <a:lnTo>
                    <a:pt x="1" y="906"/>
                  </a:lnTo>
                  <a:lnTo>
                    <a:pt x="1" y="8788"/>
                  </a:lnTo>
                  <a:cubicBezTo>
                    <a:pt x="1" y="8979"/>
                    <a:pt x="144" y="9145"/>
                    <a:pt x="334" y="9145"/>
                  </a:cubicBezTo>
                  <a:lnTo>
                    <a:pt x="10646" y="9145"/>
                  </a:lnTo>
                  <a:cubicBezTo>
                    <a:pt x="10836" y="9145"/>
                    <a:pt x="10979" y="8979"/>
                    <a:pt x="10979" y="8788"/>
                  </a:cubicBezTo>
                  <a:lnTo>
                    <a:pt x="10979" y="1"/>
                  </a:lnTo>
                  <a:lnTo>
                    <a:pt x="6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56"/>
            <p:cNvSpPr/>
            <p:nvPr/>
          </p:nvSpPr>
          <p:spPr>
            <a:xfrm>
              <a:off x="6868295" y="2735942"/>
              <a:ext cx="392672" cy="97953"/>
            </a:xfrm>
            <a:custGeom>
              <a:avLst/>
              <a:rect l="l" t="t" r="r" b="b"/>
              <a:pathLst>
                <a:path w="10980" h="2739">
                  <a:moveTo>
                    <a:pt x="1382" y="1024"/>
                  </a:moveTo>
                  <a:cubicBezTo>
                    <a:pt x="1572" y="1024"/>
                    <a:pt x="1715" y="1191"/>
                    <a:pt x="1715" y="1382"/>
                  </a:cubicBezTo>
                  <a:cubicBezTo>
                    <a:pt x="1715" y="1572"/>
                    <a:pt x="1572" y="1715"/>
                    <a:pt x="1382" y="1715"/>
                  </a:cubicBezTo>
                  <a:cubicBezTo>
                    <a:pt x="1191" y="1715"/>
                    <a:pt x="1049" y="1572"/>
                    <a:pt x="1049" y="1382"/>
                  </a:cubicBezTo>
                  <a:cubicBezTo>
                    <a:pt x="1049" y="1191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30" y="1024"/>
                    <a:pt x="3073" y="1191"/>
                    <a:pt x="3073" y="1382"/>
                  </a:cubicBezTo>
                  <a:cubicBezTo>
                    <a:pt x="3097" y="1572"/>
                    <a:pt x="2930" y="1715"/>
                    <a:pt x="2739" y="1715"/>
                  </a:cubicBezTo>
                  <a:cubicBezTo>
                    <a:pt x="2549" y="1715"/>
                    <a:pt x="2406" y="1572"/>
                    <a:pt x="2406" y="1382"/>
                  </a:cubicBezTo>
                  <a:cubicBezTo>
                    <a:pt x="2406" y="1191"/>
                    <a:pt x="2549" y="1024"/>
                    <a:pt x="2739" y="1024"/>
                  </a:cubicBezTo>
                  <a:close/>
                  <a:moveTo>
                    <a:pt x="4097" y="1024"/>
                  </a:moveTo>
                  <a:cubicBezTo>
                    <a:pt x="4287" y="1024"/>
                    <a:pt x="4454" y="1191"/>
                    <a:pt x="4454" y="1382"/>
                  </a:cubicBezTo>
                  <a:cubicBezTo>
                    <a:pt x="4454" y="1572"/>
                    <a:pt x="4287" y="1715"/>
                    <a:pt x="4097" y="1715"/>
                  </a:cubicBezTo>
                  <a:cubicBezTo>
                    <a:pt x="3930" y="1715"/>
                    <a:pt x="3763" y="1572"/>
                    <a:pt x="3763" y="1382"/>
                  </a:cubicBezTo>
                  <a:cubicBezTo>
                    <a:pt x="3763" y="1191"/>
                    <a:pt x="3930" y="1024"/>
                    <a:pt x="4097" y="1024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2739"/>
                  </a:lnTo>
                  <a:lnTo>
                    <a:pt x="4335" y="2739"/>
                  </a:lnTo>
                  <a:cubicBezTo>
                    <a:pt x="4573" y="2739"/>
                    <a:pt x="4787" y="2667"/>
                    <a:pt x="4978" y="2525"/>
                  </a:cubicBezTo>
                  <a:lnTo>
                    <a:pt x="5407" y="2167"/>
                  </a:lnTo>
                  <a:cubicBezTo>
                    <a:pt x="5669" y="1953"/>
                    <a:pt x="6026" y="1834"/>
                    <a:pt x="6359" y="1834"/>
                  </a:cubicBezTo>
                  <a:lnTo>
                    <a:pt x="10979" y="1834"/>
                  </a:lnTo>
                  <a:lnTo>
                    <a:pt x="10979" y="357"/>
                  </a:lnTo>
                  <a:cubicBezTo>
                    <a:pt x="10979" y="167"/>
                    <a:pt x="10836" y="0"/>
                    <a:pt x="1064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5" name="Google Shape;3865;p56"/>
          <p:cNvGrpSpPr/>
          <p:nvPr/>
        </p:nvGrpSpPr>
        <p:grpSpPr>
          <a:xfrm>
            <a:off x="5337099" y="1512000"/>
            <a:ext cx="2418306" cy="920698"/>
            <a:chOff x="5337099" y="1512000"/>
            <a:chExt cx="2418306" cy="920698"/>
          </a:xfrm>
        </p:grpSpPr>
        <p:sp>
          <p:nvSpPr>
            <p:cNvPr id="3866" name="Google Shape;3866;p56"/>
            <p:cNvSpPr/>
            <p:nvPr/>
          </p:nvSpPr>
          <p:spPr>
            <a:xfrm>
              <a:off x="5337105" y="1512000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67" name="Google Shape;3867;p56"/>
            <p:cNvSpPr txBox="1"/>
            <p:nvPr/>
          </p:nvSpPr>
          <p:spPr>
            <a:xfrm>
              <a:off x="5337099" y="1970998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868" name="Google Shape;3868;p56"/>
          <p:cNvGrpSpPr/>
          <p:nvPr/>
        </p:nvGrpSpPr>
        <p:grpSpPr>
          <a:xfrm>
            <a:off x="1410051" y="2539475"/>
            <a:ext cx="2418306" cy="920700"/>
            <a:chOff x="1410051" y="2539475"/>
            <a:chExt cx="2418306" cy="920700"/>
          </a:xfrm>
        </p:grpSpPr>
        <p:sp>
          <p:nvSpPr>
            <p:cNvPr id="3869" name="Google Shape;3869;p56"/>
            <p:cNvSpPr/>
            <p:nvPr/>
          </p:nvSpPr>
          <p:spPr>
            <a:xfrm>
              <a:off x="1410057" y="2539475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0" name="Google Shape;3870;p56"/>
            <p:cNvSpPr txBox="1"/>
            <p:nvPr/>
          </p:nvSpPr>
          <p:spPr>
            <a:xfrm>
              <a:off x="1410051" y="2998475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871" name="Google Shape;3871;p56"/>
          <p:cNvGrpSpPr/>
          <p:nvPr/>
        </p:nvGrpSpPr>
        <p:grpSpPr>
          <a:xfrm>
            <a:off x="5337099" y="3568679"/>
            <a:ext cx="2418306" cy="920698"/>
            <a:chOff x="5337099" y="3568679"/>
            <a:chExt cx="2418306" cy="920698"/>
          </a:xfrm>
        </p:grpSpPr>
        <p:sp>
          <p:nvSpPr>
            <p:cNvPr id="3872" name="Google Shape;3872;p56"/>
            <p:cNvSpPr/>
            <p:nvPr/>
          </p:nvSpPr>
          <p:spPr>
            <a:xfrm>
              <a:off x="5337105" y="3568679"/>
              <a:ext cx="24183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873" name="Google Shape;3873;p56"/>
            <p:cNvSpPr txBox="1"/>
            <p:nvPr/>
          </p:nvSpPr>
          <p:spPr>
            <a:xfrm>
              <a:off x="5337099" y="4027677"/>
              <a:ext cx="241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874" name="Google Shape;3874;p56"/>
          <p:cNvGrpSpPr/>
          <p:nvPr/>
        </p:nvGrpSpPr>
        <p:grpSpPr>
          <a:xfrm>
            <a:off x="4286803" y="1703904"/>
            <a:ext cx="572697" cy="536891"/>
            <a:chOff x="4456875" y="2635825"/>
            <a:chExt cx="481825" cy="451700"/>
          </a:xfrm>
        </p:grpSpPr>
        <p:sp>
          <p:nvSpPr>
            <p:cNvPr id="3875" name="Google Shape;3875;p5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rect l="l" t="t" r="r" b="b"/>
              <a:pathLst>
                <a:path w="7589" h="225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6" name="Google Shape;3876;p5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rect l="l" t="t" r="r" b="b"/>
              <a:pathLst>
                <a:path w="10245" h="226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5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rect l="l" t="t" r="r" b="b"/>
              <a:pathLst>
                <a:path w="6776" h="5647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5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rect l="l" t="t" r="r" b="b"/>
              <a:pathLst>
                <a:path w="6776" h="169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9" name="Google Shape;3879;p5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rect l="l" t="t" r="r" b="b"/>
              <a:pathLst>
                <a:path w="19273" h="1129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0" name="Google Shape;3880;p5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rect l="l" t="t" r="r" b="b"/>
              <a:pathLst>
                <a:path w="6776" h="1693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lnTo>
                    <a:pt x="1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1" name="Google Shape;3881;p56"/>
          <p:cNvGrpSpPr/>
          <p:nvPr/>
        </p:nvGrpSpPr>
        <p:grpSpPr>
          <a:xfrm>
            <a:off x="4286805" y="2712755"/>
            <a:ext cx="572693" cy="574140"/>
            <a:chOff x="-61784125" y="3377700"/>
            <a:chExt cx="316650" cy="317450"/>
          </a:xfrm>
        </p:grpSpPr>
        <p:sp>
          <p:nvSpPr>
            <p:cNvPr id="3882" name="Google Shape;3882;p5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rect l="l" t="t" r="r" b="b"/>
              <a:pathLst>
                <a:path w="4978" h="2049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5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rect l="l" t="t" r="r" b="b"/>
              <a:pathLst>
                <a:path w="4191" h="2474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5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rect l="l" t="t" r="r" b="b"/>
              <a:pathLst>
                <a:path w="3308" h="3309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5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rect l="l" t="t" r="r" b="b"/>
              <a:pathLst>
                <a:path w="4947" h="2048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5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rect l="l" t="t" r="r" b="b"/>
              <a:pathLst>
                <a:path w="3309" h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5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rect l="l" t="t" r="r" b="b"/>
              <a:pathLst>
                <a:path w="4978" h="2049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5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rect l="l" t="t" r="r" b="b"/>
              <a:pathLst>
                <a:path w="3309" h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89" name="Google Shape;3889;p56"/>
          <p:cNvGrpSpPr/>
          <p:nvPr/>
        </p:nvGrpSpPr>
        <p:grpSpPr>
          <a:xfrm>
            <a:off x="2033998" y="1704740"/>
            <a:ext cx="883262" cy="242091"/>
            <a:chOff x="2300350" y="2601250"/>
            <a:chExt cx="2275275" cy="623625"/>
          </a:xfrm>
        </p:grpSpPr>
        <p:sp>
          <p:nvSpPr>
            <p:cNvPr id="3890" name="Google Shape;3890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96" name="Google Shape;3896;p56"/>
          <p:cNvGrpSpPr/>
          <p:nvPr/>
        </p:nvGrpSpPr>
        <p:grpSpPr>
          <a:xfrm>
            <a:off x="7796595" y="2826991"/>
            <a:ext cx="2297800" cy="313751"/>
            <a:chOff x="7796595" y="2826991"/>
            <a:chExt cx="2297800" cy="313751"/>
          </a:xfrm>
        </p:grpSpPr>
        <p:sp>
          <p:nvSpPr>
            <p:cNvPr id="3897" name="Google Shape;3897;p56"/>
            <p:cNvSpPr/>
            <p:nvPr/>
          </p:nvSpPr>
          <p:spPr>
            <a:xfrm flipH="1">
              <a:off x="8099695" y="3072643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56"/>
            <p:cNvSpPr/>
            <p:nvPr/>
          </p:nvSpPr>
          <p:spPr>
            <a:xfrm flipH="1">
              <a:off x="7796595" y="28269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99" name="Google Shape;3899;p56"/>
          <p:cNvGrpSpPr/>
          <p:nvPr/>
        </p:nvGrpSpPr>
        <p:grpSpPr>
          <a:xfrm rot="5400000">
            <a:off x="2878600" y="3676275"/>
            <a:ext cx="98902" cy="553090"/>
            <a:chOff x="4898850" y="4820550"/>
            <a:chExt cx="98902" cy="553090"/>
          </a:xfrm>
        </p:grpSpPr>
        <p:sp>
          <p:nvSpPr>
            <p:cNvPr id="3900" name="Google Shape;3900;p5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5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2" name="Google Shape;3902;p5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3" name="Google Shape;3903;p5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4" name="Google Shape;3904;p5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05" name="Google Shape;3905;p56"/>
          <p:cNvGrpSpPr/>
          <p:nvPr/>
        </p:nvGrpSpPr>
        <p:grpSpPr>
          <a:xfrm rot="-5400000">
            <a:off x="86414" y="2740003"/>
            <a:ext cx="883262" cy="242091"/>
            <a:chOff x="2300350" y="2601250"/>
            <a:chExt cx="2275275" cy="623625"/>
          </a:xfrm>
        </p:grpSpPr>
        <p:sp>
          <p:nvSpPr>
            <p:cNvPr id="3906" name="Google Shape;3906;p5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7" name="Google Shape;3907;p5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8" name="Google Shape;3908;p5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9" name="Google Shape;3909;p5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0" name="Google Shape;3910;p5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1" name="Google Shape;3911;p5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12" name="Google Shape;3912;p56"/>
          <p:cNvGrpSpPr/>
          <p:nvPr/>
        </p:nvGrpSpPr>
        <p:grpSpPr>
          <a:xfrm rot="5400000">
            <a:off x="5965850" y="2724137"/>
            <a:ext cx="98902" cy="553090"/>
            <a:chOff x="4898850" y="4820550"/>
            <a:chExt cx="98902" cy="553090"/>
          </a:xfrm>
        </p:grpSpPr>
        <p:sp>
          <p:nvSpPr>
            <p:cNvPr id="3913" name="Google Shape;3913;p5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4" name="Google Shape;3914;p5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5" name="Google Shape;3915;p5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6" name="Google Shape;3916;p5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7" name="Google Shape;3917;p5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ORGANIZATIONAL</a:t>
            </a:r>
            <a:r>
              <a:rPr lang="en"/>
              <a:t> CHART</a:t>
            </a:r>
          </a:p>
        </p:txBody>
      </p:sp>
      <p:sp>
        <p:nvSpPr>
          <p:cNvPr id="4013" name="Google Shape;4013;p59"/>
          <p:cNvSpPr/>
          <p:nvPr/>
        </p:nvSpPr>
        <p:spPr>
          <a:xfrm>
            <a:off x="3477214" y="1691849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14" name="Google Shape;4014;p59"/>
          <p:cNvSpPr/>
          <p:nvPr/>
        </p:nvSpPr>
        <p:spPr>
          <a:xfrm>
            <a:off x="873333" y="3003162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15" name="Google Shape;4015;p59"/>
          <p:cNvSpPr txBox="1"/>
          <p:nvPr/>
        </p:nvSpPr>
        <p:spPr>
          <a:xfrm>
            <a:off x="869854" y="3521047"/>
            <a:ext cx="21951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016" name="Google Shape;4016;p59"/>
          <p:cNvSpPr/>
          <p:nvPr/>
        </p:nvSpPr>
        <p:spPr>
          <a:xfrm>
            <a:off x="3474483" y="3003162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17" name="Google Shape;4017;p59"/>
          <p:cNvSpPr txBox="1"/>
          <p:nvPr/>
        </p:nvSpPr>
        <p:spPr>
          <a:xfrm>
            <a:off x="3471004" y="3521047"/>
            <a:ext cx="21951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018" name="Google Shape;4018;p59"/>
          <p:cNvSpPr/>
          <p:nvPr/>
        </p:nvSpPr>
        <p:spPr>
          <a:xfrm>
            <a:off x="6072158" y="3003162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19" name="Google Shape;4019;p59"/>
          <p:cNvSpPr txBox="1"/>
          <p:nvPr/>
        </p:nvSpPr>
        <p:spPr>
          <a:xfrm>
            <a:off x="6068679" y="3521047"/>
            <a:ext cx="21951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4020" name="Google Shape;4020;p59"/>
          <p:cNvCxnSpPr/>
          <p:nvPr/>
        </p:nvCxnSpPr>
        <p:spPr>
          <a:xfrm rot="5400000">
            <a:off x="2817064" y="1245449"/>
            <a:ext cx="911400" cy="2604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1" name="Google Shape;4021;p59"/>
          <p:cNvCxnSpPr/>
          <p:nvPr/>
        </p:nvCxnSpPr>
        <p:spPr>
          <a:xfrm rot="-5400000" flipH="1">
            <a:off x="5416564" y="1249949"/>
            <a:ext cx="911400" cy="2595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2" name="Google Shape;4022;p59"/>
          <p:cNvCxnSpPr/>
          <p:nvPr/>
        </p:nvCxnSpPr>
        <p:spPr>
          <a:xfrm rot="5400000">
            <a:off x="4117714" y="2546099"/>
            <a:ext cx="911400" cy="27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23" name="Google Shape;4023;p59"/>
          <p:cNvGrpSpPr/>
          <p:nvPr/>
        </p:nvGrpSpPr>
        <p:grpSpPr>
          <a:xfrm rot="5400000">
            <a:off x="7120250" y="1615250"/>
            <a:ext cx="98902" cy="553090"/>
            <a:chOff x="4898850" y="4820550"/>
            <a:chExt cx="98902" cy="553090"/>
          </a:xfrm>
        </p:grpSpPr>
        <p:sp>
          <p:nvSpPr>
            <p:cNvPr id="4024" name="Google Shape;4024;p5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29" name="Google Shape;4029;p59"/>
          <p:cNvGrpSpPr/>
          <p:nvPr/>
        </p:nvGrpSpPr>
        <p:grpSpPr>
          <a:xfrm rot="10800000">
            <a:off x="1525764" y="1480878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36" name="Google Shape;4036;p59"/>
          <p:cNvGrpSpPr/>
          <p:nvPr/>
        </p:nvGrpSpPr>
        <p:grpSpPr>
          <a:xfrm>
            <a:off x="2818167" y="4305992"/>
            <a:ext cx="1105976" cy="133969"/>
            <a:chOff x="8183182" y="663852"/>
            <a:chExt cx="1475028" cy="178673"/>
          </a:xfrm>
        </p:grpSpPr>
        <p:grpSp>
          <p:nvGrpSpPr>
            <p:cNvPr id="4037" name="Google Shape;4037;p5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038" name="Google Shape;4038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9" name="Google Shape;4039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0" name="Google Shape;4040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1" name="Google Shape;4041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2" name="Google Shape;4042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3" name="Google Shape;4043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4" name="Google Shape;4044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5" name="Google Shape;4045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6" name="Google Shape;4046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7" name="Google Shape;4047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048" name="Google Shape;4048;p5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49" name="Google Shape;4049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0" name="Google Shape;4050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1" name="Google Shape;4051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2" name="Google Shape;4052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3" name="Google Shape;4053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4" name="Google Shape;4054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5" name="Google Shape;4055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6" name="Google Shape;4056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7" name="Google Shape;4057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8" name="Google Shape;4058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67"/>
          <p:cNvSpPr>
            <a:spLocks noGrp="1" noEditPoints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4469" name="Google Shape;4469;p67"/>
          <p:cNvSpPr>
            <a:spLocks noGrp="1" noEditPoints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70" name="Google Shape;4470;p67"/>
          <p:cNvGrpSpPr/>
          <p:nvPr/>
        </p:nvGrpSpPr>
        <p:grpSpPr>
          <a:xfrm>
            <a:off x="1130523" y="1463672"/>
            <a:ext cx="2911863" cy="2399034"/>
            <a:chOff x="1197023" y="1520687"/>
            <a:chExt cx="3150344" cy="2595515"/>
          </a:xfrm>
        </p:grpSpPr>
        <p:sp>
          <p:nvSpPr>
            <p:cNvPr id="4471" name="Google Shape;4471;p67"/>
            <p:cNvSpPr/>
            <p:nvPr/>
          </p:nvSpPr>
          <p:spPr>
            <a:xfrm>
              <a:off x="2395534" y="3572052"/>
              <a:ext cx="753939" cy="429086"/>
            </a:xfrm>
            <a:custGeom>
              <a:avLst/>
              <a:rect l="l" t="t" r="r" b="b"/>
              <a:pathLst>
                <a:path w="29834" h="17416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2" name="Google Shape;4472;p67"/>
            <p:cNvSpPr/>
            <p:nvPr/>
          </p:nvSpPr>
          <p:spPr>
            <a:xfrm>
              <a:off x="2133633" y="4054309"/>
              <a:ext cx="1277103" cy="61893"/>
            </a:xfrm>
            <a:custGeom>
              <a:avLst/>
              <a:rect l="l" t="t" r="r" b="b"/>
              <a:pathLst>
                <a:path w="50536" h="1256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3" name="Google Shape;4473;p67"/>
            <p:cNvSpPr/>
            <p:nvPr/>
          </p:nvSpPr>
          <p:spPr>
            <a:xfrm>
              <a:off x="2133641" y="3992441"/>
              <a:ext cx="1277103" cy="61889"/>
            </a:xfrm>
            <a:custGeom>
              <a:avLst/>
              <a:rect l="l" t="t" r="r" b="b"/>
              <a:pathLst>
                <a:path w="50536" h="2512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lnTo>
                    <a:pt x="103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4" name="Google Shape;4474;p67"/>
            <p:cNvSpPr/>
            <p:nvPr/>
          </p:nvSpPr>
          <p:spPr>
            <a:xfrm>
              <a:off x="1197023" y="3342369"/>
              <a:ext cx="3150344" cy="275028"/>
            </a:xfrm>
            <a:custGeom>
              <a:avLst/>
              <a:rect l="l" t="t" r="r" b="b"/>
              <a:pathLst>
                <a:path w="116524" h="11163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5" name="Google Shape;4475;p67"/>
            <p:cNvSpPr/>
            <p:nvPr/>
          </p:nvSpPr>
          <p:spPr>
            <a:xfrm>
              <a:off x="1197023" y="1520687"/>
              <a:ext cx="3150344" cy="1830275"/>
            </a:xfrm>
            <a:custGeom>
              <a:avLst/>
              <a:rect l="l" t="t" r="r" b="b"/>
              <a:pathLst>
                <a:path w="116524" h="65258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lnTo>
                    <a:pt x="112209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lnTo>
                    <a:pt x="4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6" name="Google Shape;4476;p67"/>
            <p:cNvSpPr/>
            <p:nvPr/>
          </p:nvSpPr>
          <p:spPr>
            <a:xfrm>
              <a:off x="2715111" y="3421323"/>
              <a:ext cx="114807" cy="112495"/>
            </a:xfrm>
            <a:custGeom>
              <a:avLst/>
              <a:rect l="l" t="t" r="r" b="b"/>
              <a:pathLst>
                <a:path w="4543" h="4566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78" name="Google Shape;4478;p67"/>
          <p:cNvGrpSpPr/>
          <p:nvPr/>
        </p:nvGrpSpPr>
        <p:grpSpPr>
          <a:xfrm>
            <a:off x="1812692" y="4302083"/>
            <a:ext cx="1105976" cy="133969"/>
            <a:chOff x="8183182" y="663852"/>
            <a:chExt cx="1475028" cy="178673"/>
          </a:xfrm>
        </p:grpSpPr>
        <p:grpSp>
          <p:nvGrpSpPr>
            <p:cNvPr id="4479" name="Google Shape;447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80" name="Google Shape;448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1" name="Google Shape;448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2" name="Google Shape;448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3" name="Google Shape;448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4" name="Google Shape;448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5" name="Google Shape;448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6" name="Google Shape;448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7" name="Google Shape;448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8" name="Google Shape;448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9" name="Google Shape;448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90" name="Google Shape;449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91" name="Google Shape;449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2" name="Google Shape;449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3" name="Google Shape;449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4" name="Google Shape;449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5" name="Google Shape;449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6" name="Google Shape;449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7" name="Google Shape;449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8" name="Google Shape;449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9" name="Google Shape;449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0" name="Google Shape;450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01" name="Google Shape;4501;p67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4502" name="Google Shape;4502;p6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3" name="Google Shape;4503;p6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4" name="Google Shape;4504;p6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5" name="Google Shape;4505;p6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6" name="Google Shape;4506;p6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7" name="Google Shape;4507;p6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08" name="Google Shape;4508;p67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4509" name="Google Shape;4509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10" name="Google Shape;4510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1" name="Google Shape;4511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2" name="Google Shape;4512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3" name="Google Shape;4513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4" name="Google Shape;4514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5" name="Google Shape;4515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6" name="Google Shape;4516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7" name="Google Shape;4517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8" name="Google Shape;4518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9" name="Google Shape;4519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20" name="Google Shape;4520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21" name="Google Shape;452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2" name="Google Shape;452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3" name="Google Shape;452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4" name="Google Shape;452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5" name="Google Shape;452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6" name="Google Shape;452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7" name="Google Shape;452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8" name="Google Shape;452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9" name="Google Shape;452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0" name="Google Shape;453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>
                <a:solidFill>
                  <a:schemeClr val="accent2"/>
                </a:solidFill>
                <a:latin typeface="Candara Light" pitchFamily="34" charset="0"/>
                <a:ea typeface="Candara Light" pitchFamily="34" charset="0"/>
                <a:cs typeface="Candara Light" pitchFamily="34" charset="0"/>
              </a:rPr>
              <a:t>Цел на проекта</a:t>
            </a:r>
            <a:endParaRPr sz="2800">
              <a:solidFill>
                <a:schemeClr val="accent2"/>
              </a:solidFill>
              <a:latin typeface="Candara Light" pitchFamily="34" charset="0"/>
              <a:ea typeface="Candara Light" pitchFamily="34" charset="0"/>
              <a:cs typeface="Candara Light" pitchFamily="34" charset="0"/>
            </a:endParaRPr>
          </a:p>
        </p:txBody>
      </p:sp>
      <p:sp>
        <p:nvSpPr>
          <p:cNvPr id="2725" name="Google Shape;2725;p34"/>
          <p:cNvSpPr>
            <a:spLocks noGrp="1" noEditPoints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17145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endParaRPr lang="bg-BG">
              <a:latin typeface="Comic Sans MS" pitchFamily="66" charset="0"/>
              <a:ea typeface="Comic Sans MS" pitchFamily="66" charset="0"/>
              <a:cs typeface="Comic Sans MS" pitchFamily="66" charset="0"/>
            </a:endParaRPr>
          </a:p>
          <a:p>
            <a:pPr marL="17145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endParaRPr lang="bg-BG"/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3" name="TextBox 2732"/>
          <p:cNvSpPr txBox="1"/>
          <p:nvPr/>
        </p:nvSpPr>
        <p:spPr>
          <a:xfrm>
            <a:off x="793019" y="1507142"/>
            <a:ext cx="7065722" cy="30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/>
              <a:t>Да забавлява,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>
            <a:spLocks noGrp="1" noEditPoints="1"/>
          </p:cNvSpPr>
          <p:nvPr>
            <p:ph type="title"/>
          </p:nvPr>
        </p:nvSpPr>
        <p:spPr>
          <a:xfrm>
            <a:off x="916904" y="951013"/>
            <a:ext cx="2647997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accent2"/>
                </a:solidFill>
                <a:latin typeface="Candara Light" pitchFamily="34" charset="0"/>
                <a:ea typeface="Candara Light" pitchFamily="34" charset="0"/>
                <a:cs typeface="Candara Light" pitchFamily="34" charset="0"/>
              </a:rPr>
              <a:t>Как работи?</a:t>
            </a:r>
            <a:endParaRPr>
              <a:solidFill>
                <a:schemeClr val="accent2"/>
              </a:solidFill>
              <a:latin typeface="Candara Light" pitchFamily="34" charset="0"/>
              <a:ea typeface="Candara Light" pitchFamily="34" charset="0"/>
              <a:cs typeface="Candara Light" pitchFamily="34" charset="0"/>
            </a:endParaRPr>
          </a:p>
        </p:txBody>
      </p:sp>
      <p:pic>
        <p:nvPicPr>
          <p:cNvPr id="2774" name="Google Shape;2774;p36"/>
          <p:cNvPicPr preferRelativeResize="0"/>
          <p:nvPr/>
        </p:nvPicPr>
        <p:blipFill>
          <a:blip r:embed="rId1">
            <a:alphaModFix/>
          </a:blip>
          <a:srcRect l="15592" r="15598"/>
          <a:stretch/>
        </p:blipFill>
        <p:spPr>
          <a:xfrm>
            <a:off x="5409476" y="886678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191451" y="18658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6" name="Google Shape;2986;p40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7" name="Google Shape;2987;p40"/>
          <p:cNvSpPr>
            <a:spLocks noGrp="1" noEditPoints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Идея</a:t>
            </a:r>
          </a:p>
        </p:txBody>
      </p:sp>
      <p:sp>
        <p:nvSpPr>
          <p:cNvPr id="2989" name="Google Shape;2989;p40"/>
          <p:cNvSpPr>
            <a:spLocks noGrp="1" noEditPoints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Постижение</a:t>
            </a:r>
          </a:p>
        </p:txBody>
      </p:sp>
      <p:sp>
        <p:nvSpPr>
          <p:cNvPr id="2990" name="Google Shape;2990;p40"/>
          <p:cNvSpPr>
            <a:spLocks noGrp="1" noEditPoints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rect l="l" t="t" r="r" b="b"/>
              <a:pathLst>
                <a:path w="116029" h="64954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rect l="l" t="t" r="r" b="b"/>
              <a:pathLst>
                <a:path w="36629" h="25355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rect l="l" t="t" r="r" b="b"/>
              <a:pathLst>
                <a:path w="36669" h="25355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rect l="l" t="t" r="r" b="b"/>
              <a:pathLst>
                <a:path w="36628" h="25355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rect l="l" t="t" r="r" b="b"/>
              <a:pathLst>
                <a:path w="96087" h="39437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rect l="l" t="t" r="r" b="b"/>
              <a:pathLst>
                <a:path w="182889" h="134351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lnTo>
                    <a:pt x="53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rect l="l" t="t" r="r" b="b"/>
              <a:pathLst>
                <a:path w="64631" h="117868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lnTo>
                    <a:pt x="43145" y="21399"/>
                  </a:ln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lnTo>
                    <a:pt x="43145" y="64284"/>
                  </a:ln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lnTo>
                    <a:pt x="43145" y="85726"/>
                  </a:ln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rect l="l" t="t" r="r" b="b"/>
              <a:pathLst>
                <a:path w="11092" h="1070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rect l="l" t="t" r="r" b="b"/>
              <a:pathLst>
                <a:path w="64632" h="117868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lnTo>
                    <a:pt x="43276" y="21399"/>
                  </a:ln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lnTo>
                    <a:pt x="43276" y="42841"/>
                  </a:ln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lnTo>
                    <a:pt x="43276" y="64284"/>
                  </a:ln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lnTo>
                    <a:pt x="43276" y="85726"/>
                  </a:ln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6" name="Google Shape;2990;p40"/>
          <p:cNvSpPr/>
          <p:nvPr/>
        </p:nvSpPr>
        <p:spPr>
          <a:xfrm>
            <a:off x="1563329" y="3294489"/>
            <a:ext cx="2622000" cy="96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>
            <a:noAutofit/>
          </a:bodyPr>
          <a:lstStyle>
            <a:lvl1pPr marL="4572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344255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1" name="Google Shape;3011;p41"/>
          <p:cNvSpPr/>
          <p:nvPr/>
        </p:nvSpPr>
        <p:spPr>
          <a:xfrm>
            <a:off x="613159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2" name="Google Shape;3012;p41"/>
          <p:cNvSpPr/>
          <p:nvPr/>
        </p:nvSpPr>
        <p:spPr>
          <a:xfrm>
            <a:off x="755600" y="2837875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3" name="Google Shape;3013;p41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accent2"/>
                </a:solidFill>
                <a:latin typeface="Comic Sans MS" pitchFamily="66" charset="0"/>
                <a:ea typeface="Comic Sans MS" pitchFamily="66" charset="0"/>
                <a:cs typeface="Comic Sans MS" pitchFamily="66" charset="0"/>
              </a:rPr>
              <a:t>Процес</a:t>
            </a:r>
            <a:endParaRPr>
              <a:solidFill>
                <a:schemeClr val="accent2"/>
              </a:solidFill>
              <a:latin typeface="Comic Sans MS" pitchFamily="66" charset="0"/>
              <a:ea typeface="Comic Sans MS" pitchFamily="66" charset="0"/>
              <a:cs typeface="Comic Sans MS" pitchFamily="66" charset="0"/>
            </a:endParaRPr>
          </a:p>
        </p:txBody>
      </p:sp>
      <p:sp>
        <p:nvSpPr>
          <p:cNvPr id="3014" name="Google Shape;3014;p41"/>
          <p:cNvSpPr>
            <a:spLocks noGrp="1" noEditPoints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5" name="Google Shape;3015;p41"/>
          <p:cNvSpPr>
            <a:spLocks noGrp="1" noEditPoints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6" name="Google Shape;3016;p41"/>
          <p:cNvSpPr>
            <a:spLocks noGrp="1" noEditPoints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7" name="Google Shape;3017;p41"/>
          <p:cNvSpPr>
            <a:spLocks noGrp="1" noEditPoints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8" name="Google Shape;3018;p41"/>
          <p:cNvSpPr>
            <a:spLocks noGrp="1" noEditPoints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9" name="Google Shape;3019;p41"/>
          <p:cNvSpPr>
            <a:spLocks noGrp="1" noEditPoints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043" name="Google Shape;3043;p41"/>
          <p:cNvGrpSpPr/>
          <p:nvPr/>
        </p:nvGrpSpPr>
        <p:grpSpPr>
          <a:xfrm>
            <a:off x="4148914" y="1744484"/>
            <a:ext cx="854980" cy="750308"/>
            <a:chOff x="7547949" y="2761477"/>
            <a:chExt cx="417348" cy="366254"/>
          </a:xfrm>
        </p:grpSpPr>
        <p:sp>
          <p:nvSpPr>
            <p:cNvPr id="3044" name="Google Shape;3044;p41"/>
            <p:cNvSpPr/>
            <p:nvPr/>
          </p:nvSpPr>
          <p:spPr>
            <a:xfrm>
              <a:off x="7744686" y="2908824"/>
              <a:ext cx="23889" cy="23889"/>
            </a:xfrm>
            <a:custGeom>
              <a:avLst/>
              <a:rect l="l" t="t" r="r" b="b"/>
              <a:pathLst>
                <a:path w="668" h="668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7669761" y="3070654"/>
              <a:ext cx="173770" cy="57077"/>
            </a:xfrm>
            <a:custGeom>
              <a:avLst/>
              <a:rect l="l" t="t" r="r" b="b"/>
              <a:pathLst>
                <a:path w="4859" h="1596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7547949" y="2761477"/>
              <a:ext cx="417348" cy="284491"/>
            </a:xfrm>
            <a:custGeom>
              <a:avLst/>
              <a:rect l="l" t="t" r="r" b="b"/>
              <a:pathLst>
                <a:path w="11670" h="7955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47" name="Google Shape;3047;p41"/>
          <p:cNvGrpSpPr/>
          <p:nvPr/>
        </p:nvGrpSpPr>
        <p:grpSpPr>
          <a:xfrm>
            <a:off x="6891103" y="1746089"/>
            <a:ext cx="748683" cy="747098"/>
            <a:chOff x="6856386" y="1437970"/>
            <a:chExt cx="416490" cy="415632"/>
          </a:xfrm>
        </p:grpSpPr>
        <p:sp>
          <p:nvSpPr>
            <p:cNvPr id="3048" name="Google Shape;3048;p41"/>
            <p:cNvSpPr/>
            <p:nvPr/>
          </p:nvSpPr>
          <p:spPr>
            <a:xfrm>
              <a:off x="6856386" y="1437970"/>
              <a:ext cx="416490" cy="415632"/>
            </a:xfrm>
            <a:custGeom>
              <a:avLst/>
              <a:rect l="l" t="t" r="r" b="b"/>
              <a:pathLst>
                <a:path w="11646" h="11622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7027551" y="1566576"/>
              <a:ext cx="74136" cy="52821"/>
            </a:xfrm>
            <a:custGeom>
              <a:avLst/>
              <a:rect l="l" t="t" r="r" b="b"/>
              <a:pathLst>
                <a:path w="2073" h="1477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7012244" y="1644076"/>
              <a:ext cx="104784" cy="80931"/>
            </a:xfrm>
            <a:custGeom>
              <a:avLst/>
              <a:rect l="l" t="t" r="r" b="b"/>
              <a:pathLst>
                <a:path w="2930" h="2263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51" name="Google Shape;3051;p41"/>
          <p:cNvGrpSpPr/>
          <p:nvPr/>
        </p:nvGrpSpPr>
        <p:grpSpPr>
          <a:xfrm>
            <a:off x="1514059" y="1744494"/>
            <a:ext cx="748683" cy="750289"/>
            <a:chOff x="4722040" y="1437111"/>
            <a:chExt cx="416490" cy="417360"/>
          </a:xfrm>
        </p:grpSpPr>
        <p:sp>
          <p:nvSpPr>
            <p:cNvPr id="3052" name="Google Shape;3052;p41"/>
            <p:cNvSpPr/>
            <p:nvPr/>
          </p:nvSpPr>
          <p:spPr>
            <a:xfrm>
              <a:off x="4785056" y="1586997"/>
              <a:ext cx="298975" cy="179742"/>
            </a:xfrm>
            <a:custGeom>
              <a:avLst/>
              <a:rect l="l" t="t" r="r" b="b"/>
              <a:pathLst>
                <a:path w="8360" h="5026">
                  <a:moveTo>
                    <a:pt x="4192" y="810"/>
                  </a:moveTo>
                  <a:cubicBezTo>
                    <a:pt x="5002" y="810"/>
                    <a:pt x="5787" y="1120"/>
                    <a:pt x="6359" y="1692"/>
                  </a:cubicBezTo>
                  <a:cubicBezTo>
                    <a:pt x="6478" y="1834"/>
                    <a:pt x="6478" y="2049"/>
                    <a:pt x="6359" y="2192"/>
                  </a:cubicBezTo>
                  <a:cubicBezTo>
                    <a:pt x="6287" y="2251"/>
                    <a:pt x="6198" y="2281"/>
                    <a:pt x="6112" y="2281"/>
                  </a:cubicBezTo>
                  <a:cubicBezTo>
                    <a:pt x="6026" y="2281"/>
                    <a:pt x="5942" y="2251"/>
                    <a:pt x="5883" y="2192"/>
                  </a:cubicBezTo>
                  <a:cubicBezTo>
                    <a:pt x="5430" y="1739"/>
                    <a:pt x="4811" y="1477"/>
                    <a:pt x="4192" y="1477"/>
                  </a:cubicBezTo>
                  <a:cubicBezTo>
                    <a:pt x="3549" y="1477"/>
                    <a:pt x="2953" y="1739"/>
                    <a:pt x="2501" y="2192"/>
                  </a:cubicBezTo>
                  <a:cubicBezTo>
                    <a:pt x="2430" y="2251"/>
                    <a:pt x="2340" y="2281"/>
                    <a:pt x="2254" y="2281"/>
                  </a:cubicBezTo>
                  <a:cubicBezTo>
                    <a:pt x="2168" y="2281"/>
                    <a:pt x="2084" y="2251"/>
                    <a:pt x="2025" y="2192"/>
                  </a:cubicBezTo>
                  <a:cubicBezTo>
                    <a:pt x="1882" y="2049"/>
                    <a:pt x="1882" y="1834"/>
                    <a:pt x="2025" y="1692"/>
                  </a:cubicBezTo>
                  <a:cubicBezTo>
                    <a:pt x="2596" y="1120"/>
                    <a:pt x="3358" y="810"/>
                    <a:pt x="4192" y="810"/>
                  </a:cubicBezTo>
                  <a:close/>
                  <a:moveTo>
                    <a:pt x="4192" y="2168"/>
                  </a:moveTo>
                  <a:cubicBezTo>
                    <a:pt x="4644" y="2168"/>
                    <a:pt x="5073" y="2335"/>
                    <a:pt x="5383" y="2668"/>
                  </a:cubicBezTo>
                  <a:cubicBezTo>
                    <a:pt x="5525" y="2811"/>
                    <a:pt x="5525" y="3025"/>
                    <a:pt x="5383" y="3144"/>
                  </a:cubicBezTo>
                  <a:cubicBezTo>
                    <a:pt x="5323" y="3216"/>
                    <a:pt x="5240" y="3251"/>
                    <a:pt x="5153" y="3251"/>
                  </a:cubicBezTo>
                  <a:cubicBezTo>
                    <a:pt x="5067" y="3251"/>
                    <a:pt x="4978" y="3216"/>
                    <a:pt x="4906" y="3144"/>
                  </a:cubicBezTo>
                  <a:cubicBezTo>
                    <a:pt x="4716" y="2954"/>
                    <a:pt x="4454" y="2858"/>
                    <a:pt x="4192" y="2858"/>
                  </a:cubicBezTo>
                  <a:cubicBezTo>
                    <a:pt x="3906" y="2858"/>
                    <a:pt x="3644" y="2954"/>
                    <a:pt x="3454" y="3144"/>
                  </a:cubicBezTo>
                  <a:cubicBezTo>
                    <a:pt x="3394" y="3216"/>
                    <a:pt x="3311" y="3251"/>
                    <a:pt x="3224" y="3251"/>
                  </a:cubicBezTo>
                  <a:cubicBezTo>
                    <a:pt x="3138" y="3251"/>
                    <a:pt x="3049" y="3216"/>
                    <a:pt x="2977" y="3144"/>
                  </a:cubicBezTo>
                  <a:cubicBezTo>
                    <a:pt x="2834" y="3025"/>
                    <a:pt x="2834" y="2811"/>
                    <a:pt x="2977" y="2668"/>
                  </a:cubicBezTo>
                  <a:cubicBezTo>
                    <a:pt x="3311" y="2335"/>
                    <a:pt x="3739" y="2168"/>
                    <a:pt x="4192" y="2168"/>
                  </a:cubicBezTo>
                  <a:close/>
                  <a:moveTo>
                    <a:pt x="4192" y="3525"/>
                  </a:moveTo>
                  <a:cubicBezTo>
                    <a:pt x="4382" y="3525"/>
                    <a:pt x="4525" y="3692"/>
                    <a:pt x="4525" y="3882"/>
                  </a:cubicBezTo>
                  <a:cubicBezTo>
                    <a:pt x="4525" y="4049"/>
                    <a:pt x="4382" y="4216"/>
                    <a:pt x="4192" y="4216"/>
                  </a:cubicBezTo>
                  <a:cubicBezTo>
                    <a:pt x="4001" y="4216"/>
                    <a:pt x="3835" y="4049"/>
                    <a:pt x="3835" y="3882"/>
                  </a:cubicBezTo>
                  <a:cubicBezTo>
                    <a:pt x="3835" y="3692"/>
                    <a:pt x="4001" y="3525"/>
                    <a:pt x="4192" y="3525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026"/>
                  </a:lnTo>
                  <a:lnTo>
                    <a:pt x="8359" y="5026"/>
                  </a:lnTo>
                  <a:lnTo>
                    <a:pt x="8359" y="310"/>
                  </a:lnTo>
                  <a:cubicBezTo>
                    <a:pt x="8359" y="144"/>
                    <a:pt x="8216" y="1"/>
                    <a:pt x="8026" y="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4756946" y="1791422"/>
              <a:ext cx="356051" cy="63049"/>
            </a:xfrm>
            <a:custGeom>
              <a:avLst/>
              <a:rect l="l" t="t" r="r" b="b"/>
              <a:pathLst>
                <a:path w="9956" h="1763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476"/>
                  </a:lnTo>
                  <a:cubicBezTo>
                    <a:pt x="1" y="1191"/>
                    <a:pt x="572" y="1762"/>
                    <a:pt x="1263" y="1762"/>
                  </a:cubicBezTo>
                  <a:lnTo>
                    <a:pt x="8669" y="1762"/>
                  </a:lnTo>
                  <a:cubicBezTo>
                    <a:pt x="9383" y="1762"/>
                    <a:pt x="9955" y="1191"/>
                    <a:pt x="9955" y="476"/>
                  </a:cubicBezTo>
                  <a:lnTo>
                    <a:pt x="9955" y="310"/>
                  </a:lnTo>
                  <a:cubicBezTo>
                    <a:pt x="9955" y="143"/>
                    <a:pt x="9788" y="0"/>
                    <a:pt x="9622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4722040" y="1437111"/>
              <a:ext cx="416490" cy="235103"/>
            </a:xfrm>
            <a:custGeom>
              <a:avLst/>
              <a:rect l="l" t="t" r="r" b="b"/>
              <a:pathLst>
                <a:path w="11646" h="6574">
                  <a:moveTo>
                    <a:pt x="5811" y="0"/>
                  </a:moveTo>
                  <a:cubicBezTo>
                    <a:pt x="5525" y="0"/>
                    <a:pt x="5239" y="72"/>
                    <a:pt x="4977" y="167"/>
                  </a:cubicBezTo>
                  <a:cubicBezTo>
                    <a:pt x="4358" y="405"/>
                    <a:pt x="3858" y="858"/>
                    <a:pt x="3596" y="1453"/>
                  </a:cubicBezTo>
                  <a:cubicBezTo>
                    <a:pt x="3382" y="1358"/>
                    <a:pt x="3144" y="1310"/>
                    <a:pt x="2906" y="1310"/>
                  </a:cubicBezTo>
                  <a:cubicBezTo>
                    <a:pt x="2501" y="1310"/>
                    <a:pt x="2120" y="1453"/>
                    <a:pt x="1834" y="1691"/>
                  </a:cubicBezTo>
                  <a:cubicBezTo>
                    <a:pt x="1691" y="1834"/>
                    <a:pt x="1572" y="1977"/>
                    <a:pt x="1477" y="2144"/>
                  </a:cubicBezTo>
                  <a:cubicBezTo>
                    <a:pt x="1334" y="2406"/>
                    <a:pt x="1262" y="2715"/>
                    <a:pt x="1286" y="3025"/>
                  </a:cubicBezTo>
                  <a:cubicBezTo>
                    <a:pt x="596" y="3263"/>
                    <a:pt x="95" y="3882"/>
                    <a:pt x="0" y="4620"/>
                  </a:cubicBezTo>
                  <a:cubicBezTo>
                    <a:pt x="0" y="4692"/>
                    <a:pt x="0" y="4763"/>
                    <a:pt x="0" y="4859"/>
                  </a:cubicBezTo>
                  <a:cubicBezTo>
                    <a:pt x="0" y="5454"/>
                    <a:pt x="286" y="6002"/>
                    <a:pt x="715" y="6359"/>
                  </a:cubicBezTo>
                  <a:cubicBezTo>
                    <a:pt x="834" y="6430"/>
                    <a:pt x="953" y="6526"/>
                    <a:pt x="1072" y="6573"/>
                  </a:cubicBezTo>
                  <a:lnTo>
                    <a:pt x="1072" y="4501"/>
                  </a:lnTo>
                  <a:cubicBezTo>
                    <a:pt x="1072" y="3954"/>
                    <a:pt x="1524" y="3501"/>
                    <a:pt x="2096" y="3501"/>
                  </a:cubicBezTo>
                  <a:lnTo>
                    <a:pt x="9788" y="3501"/>
                  </a:lnTo>
                  <a:cubicBezTo>
                    <a:pt x="10359" y="3501"/>
                    <a:pt x="10788" y="3954"/>
                    <a:pt x="10788" y="4501"/>
                  </a:cubicBezTo>
                  <a:lnTo>
                    <a:pt x="10788" y="6430"/>
                  </a:lnTo>
                  <a:cubicBezTo>
                    <a:pt x="10883" y="6383"/>
                    <a:pt x="10955" y="6335"/>
                    <a:pt x="11026" y="6264"/>
                  </a:cubicBezTo>
                  <a:cubicBezTo>
                    <a:pt x="11407" y="5906"/>
                    <a:pt x="11645" y="5406"/>
                    <a:pt x="11645" y="4859"/>
                  </a:cubicBezTo>
                  <a:cubicBezTo>
                    <a:pt x="11645" y="4763"/>
                    <a:pt x="11645" y="4692"/>
                    <a:pt x="11622" y="4620"/>
                  </a:cubicBezTo>
                  <a:cubicBezTo>
                    <a:pt x="11550" y="3882"/>
                    <a:pt x="11026" y="3263"/>
                    <a:pt x="10359" y="3025"/>
                  </a:cubicBezTo>
                  <a:cubicBezTo>
                    <a:pt x="10383" y="2715"/>
                    <a:pt x="10288" y="2406"/>
                    <a:pt x="10169" y="2144"/>
                  </a:cubicBezTo>
                  <a:cubicBezTo>
                    <a:pt x="9883" y="1644"/>
                    <a:pt x="9359" y="1310"/>
                    <a:pt x="8740" y="1310"/>
                  </a:cubicBezTo>
                  <a:cubicBezTo>
                    <a:pt x="8597" y="1310"/>
                    <a:pt x="8478" y="1310"/>
                    <a:pt x="8359" y="1358"/>
                  </a:cubicBezTo>
                  <a:cubicBezTo>
                    <a:pt x="8240" y="1382"/>
                    <a:pt x="8145" y="1405"/>
                    <a:pt x="8026" y="1453"/>
                  </a:cubicBezTo>
                  <a:cubicBezTo>
                    <a:pt x="7954" y="1263"/>
                    <a:pt x="7835" y="1072"/>
                    <a:pt x="7692" y="905"/>
                  </a:cubicBezTo>
                  <a:cubicBezTo>
                    <a:pt x="7264" y="358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2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05" name="Google Shape;4205;p62"/>
          <p:cNvGrpSpPr/>
          <p:nvPr/>
        </p:nvGrpSpPr>
        <p:grpSpPr>
          <a:xfrm>
            <a:off x="696275" y="2641171"/>
            <a:ext cx="1793700" cy="920700"/>
            <a:chOff x="696275" y="2641171"/>
            <a:chExt cx="1793700" cy="920700"/>
          </a:xfrm>
        </p:grpSpPr>
        <p:sp>
          <p:nvSpPr>
            <p:cNvPr id="4206" name="Google Shape;4206;p6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Day</a:t>
              </a: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 1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07" name="Google Shape;4207;p62"/>
            <p:cNvSpPr txBox="1"/>
            <p:nvPr/>
          </p:nvSpPr>
          <p:spPr>
            <a:xfrm>
              <a:off x="69627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08" name="Google Shape;4208;p62"/>
          <p:cNvGrpSpPr/>
          <p:nvPr/>
        </p:nvGrpSpPr>
        <p:grpSpPr>
          <a:xfrm>
            <a:off x="3502326" y="3481116"/>
            <a:ext cx="1793700" cy="920700"/>
            <a:chOff x="2681550" y="3479371"/>
            <a:chExt cx="1793700" cy="920700"/>
          </a:xfrm>
        </p:grpSpPr>
        <p:sp>
          <p:nvSpPr>
            <p:cNvPr id="4209" name="Google Shape;4209;p62"/>
            <p:cNvSpPr/>
            <p:nvPr/>
          </p:nvSpPr>
          <p:spPr>
            <a:xfrm>
              <a:off x="2681550" y="34793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Day</a:t>
              </a: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 2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0" name="Google Shape;4210;p62"/>
            <p:cNvSpPr txBox="1"/>
            <p:nvPr/>
          </p:nvSpPr>
          <p:spPr>
            <a:xfrm>
              <a:off x="2681550" y="39383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14" name="Google Shape;4214;p62"/>
          <p:cNvGrpSpPr/>
          <p:nvPr/>
        </p:nvGrpSpPr>
        <p:grpSpPr>
          <a:xfrm>
            <a:off x="6652100" y="3479371"/>
            <a:ext cx="1793700" cy="920700"/>
            <a:chOff x="6652100" y="3479371"/>
            <a:chExt cx="1793700" cy="920700"/>
          </a:xfrm>
        </p:grpSpPr>
        <p:sp>
          <p:nvSpPr>
            <p:cNvPr id="4215" name="Google Shape;4215;p62"/>
            <p:cNvSpPr/>
            <p:nvPr/>
          </p:nvSpPr>
          <p:spPr>
            <a:xfrm>
              <a:off x="6652100" y="34793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Day 3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6" name="Google Shape;4216;p62"/>
            <p:cNvSpPr txBox="1"/>
            <p:nvPr/>
          </p:nvSpPr>
          <p:spPr>
            <a:xfrm>
              <a:off x="6652100" y="39383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4217" name="Google Shape;4217;p62"/>
          <p:cNvSpPr/>
          <p:nvPr/>
        </p:nvSpPr>
        <p:spPr>
          <a:xfrm>
            <a:off x="1084775" y="13721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0" name="Google Shape;4220;p62"/>
          <p:cNvSpPr/>
          <p:nvPr/>
        </p:nvSpPr>
        <p:spPr>
          <a:xfrm>
            <a:off x="6713993" y="1197707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221" name="Google Shape;4221;p62"/>
          <p:cNvCxnSpPr/>
          <p:nvPr/>
        </p:nvCxnSpPr>
        <p:spPr>
          <a:xfrm>
            <a:off x="2101475" y="1880475"/>
            <a:ext cx="891999" cy="351507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2" name="Google Shape;4222;p62"/>
          <p:cNvGrpSpPr/>
          <p:nvPr/>
        </p:nvGrpSpPr>
        <p:grpSpPr>
          <a:xfrm>
            <a:off x="1352423" y="1668349"/>
            <a:ext cx="481393" cy="461717"/>
            <a:chOff x="3338019" y="4118209"/>
            <a:chExt cx="416502" cy="399478"/>
          </a:xfrm>
        </p:grpSpPr>
        <p:sp>
          <p:nvSpPr>
            <p:cNvPr id="4223" name="Google Shape;4223;p62"/>
            <p:cNvSpPr/>
            <p:nvPr/>
          </p:nvSpPr>
          <p:spPr>
            <a:xfrm>
              <a:off x="3455574" y="4263874"/>
              <a:ext cx="181423" cy="181423"/>
            </a:xfrm>
            <a:custGeom>
              <a:avLst/>
              <a:rect l="l" t="t" r="r" b="b"/>
              <a:pathLst>
                <a:path w="5073" h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4" name="Google Shape;4224;p62"/>
            <p:cNvSpPr/>
            <p:nvPr/>
          </p:nvSpPr>
          <p:spPr>
            <a:xfrm>
              <a:off x="3338019" y="4448630"/>
              <a:ext cx="70667" cy="69057"/>
            </a:xfrm>
            <a:custGeom>
              <a:avLst/>
              <a:rect l="l" t="t" r="r" b="b"/>
              <a:pathLst>
                <a:path w="1976" h="1931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338019" y="4190630"/>
              <a:ext cx="70667" cy="69057"/>
            </a:xfrm>
            <a:custGeom>
              <a:avLst/>
              <a:rect l="l" t="t" r="r" b="b"/>
              <a:pathLst>
                <a:path w="1976" h="1931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6" name="Google Shape;4226;p62"/>
            <p:cNvSpPr/>
            <p:nvPr/>
          </p:nvSpPr>
          <p:spPr>
            <a:xfrm>
              <a:off x="3338019" y="4118209"/>
              <a:ext cx="416490" cy="399467"/>
            </a:xfrm>
            <a:custGeom>
              <a:avLst/>
              <a:rect l="l" t="t" r="r" b="b"/>
              <a:pathLst>
                <a:path w="11646" h="11170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lnTo>
                    <a:pt x="7121" y="668"/>
                  </a:ln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lnTo>
                    <a:pt x="6359" y="3383"/>
                  </a:ln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lnTo>
                    <a:pt x="45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7" name="Google Shape;4227;p62"/>
            <p:cNvSpPr/>
            <p:nvPr/>
          </p:nvSpPr>
          <p:spPr>
            <a:xfrm>
              <a:off x="3683890" y="4448630"/>
              <a:ext cx="70631" cy="69057"/>
            </a:xfrm>
            <a:custGeom>
              <a:avLst/>
              <a:rect l="l" t="t" r="r" b="b"/>
              <a:pathLst>
                <a:path w="1975" h="1931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8" name="Google Shape;4228;p62"/>
            <p:cNvSpPr/>
            <p:nvPr/>
          </p:nvSpPr>
          <p:spPr>
            <a:xfrm>
              <a:off x="3683890" y="4190630"/>
              <a:ext cx="70631" cy="69057"/>
            </a:xfrm>
            <a:custGeom>
              <a:avLst/>
              <a:rect l="l" t="t" r="r" b="b"/>
              <a:pathLst>
                <a:path w="1975" h="1931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9" name="Google Shape;4229;p62"/>
            <p:cNvSpPr/>
            <p:nvPr/>
          </p:nvSpPr>
          <p:spPr>
            <a:xfrm>
              <a:off x="3533074" y="4341374"/>
              <a:ext cx="25570" cy="25570"/>
            </a:xfrm>
            <a:custGeom>
              <a:avLst/>
              <a:rect l="l" t="t" r="r" b="b"/>
              <a:pathLst>
                <a:path w="715" h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0" name="Google Shape;4230;p62"/>
          <p:cNvGrpSpPr/>
          <p:nvPr/>
        </p:nvGrpSpPr>
        <p:grpSpPr>
          <a:xfrm>
            <a:off x="6981651" y="1441654"/>
            <a:ext cx="481385" cy="484630"/>
            <a:chOff x="2620884" y="2735942"/>
            <a:chExt cx="402900" cy="416492"/>
          </a:xfrm>
        </p:grpSpPr>
        <p:sp>
          <p:nvSpPr>
            <p:cNvPr id="4231" name="Google Shape;4231;p62"/>
            <p:cNvSpPr/>
            <p:nvPr/>
          </p:nvSpPr>
          <p:spPr>
            <a:xfrm>
              <a:off x="2620884" y="2797241"/>
              <a:ext cx="402900" cy="355193"/>
            </a:xfrm>
            <a:custGeom>
              <a:avLst/>
              <a:rect l="l" t="t" r="r" b="b"/>
              <a:pathLst>
                <a:path w="11266" h="9932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2" name="Google Shape;4232;p62"/>
            <p:cNvSpPr/>
            <p:nvPr/>
          </p:nvSpPr>
          <p:spPr>
            <a:xfrm>
              <a:off x="2667734" y="2735942"/>
              <a:ext cx="327084" cy="182711"/>
            </a:xfrm>
            <a:custGeom>
              <a:avLst/>
              <a:rect l="l" t="t" r="r" b="b"/>
              <a:pathLst>
                <a:path w="9146" h="5109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lnTo>
                    <a:pt x="7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0" name="Group 4289"/>
          <p:cNvGrpSpPr/>
          <p:nvPr/>
        </p:nvGrpSpPr>
        <p:grpSpPr>
          <a:xfrm>
            <a:off x="2993976" y="1824421"/>
            <a:ext cx="1016700" cy="1016700"/>
            <a:chOff x="3070050" y="2210325"/>
            <a:chExt cx="1016700" cy="1016700"/>
          </a:xfrm>
        </p:grpSpPr>
        <p:sp>
          <p:nvSpPr>
            <p:cNvPr id="4218" name="Google Shape;4218;p62"/>
            <p:cNvSpPr/>
            <p:nvPr/>
          </p:nvSpPr>
          <p:spPr>
            <a:xfrm>
              <a:off x="3070050" y="2210325"/>
              <a:ext cx="1016700" cy="10167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233" name="Google Shape;4233;p62"/>
            <p:cNvGrpSpPr/>
            <p:nvPr/>
          </p:nvGrpSpPr>
          <p:grpSpPr>
            <a:xfrm>
              <a:off x="3337696" y="2478464"/>
              <a:ext cx="481411" cy="480423"/>
              <a:chOff x="5439998" y="2736800"/>
              <a:chExt cx="417348" cy="416492"/>
            </a:xfrm>
          </p:grpSpPr>
          <p:sp>
            <p:nvSpPr>
              <p:cNvPr id="4234" name="Google Shape;4234;p62"/>
              <p:cNvSpPr/>
              <p:nvPr/>
            </p:nvSpPr>
            <p:spPr>
              <a:xfrm>
                <a:off x="5439998" y="2736800"/>
                <a:ext cx="123524" cy="23854"/>
              </a:xfrm>
              <a:custGeom>
                <a:avLst/>
                <a:rect l="l" t="t" r="r" b="b"/>
                <a:pathLst>
                  <a:path w="3454" h="667">
                    <a:moveTo>
                      <a:pt x="358" y="0"/>
                    </a:moveTo>
                    <a:cubicBezTo>
                      <a:pt x="167" y="0"/>
                      <a:pt x="1" y="143"/>
                      <a:pt x="1" y="333"/>
                    </a:cubicBezTo>
                    <a:lnTo>
                      <a:pt x="1" y="667"/>
                    </a:lnTo>
                    <a:lnTo>
                      <a:pt x="3454" y="667"/>
                    </a:lnTo>
                    <a:cubicBezTo>
                      <a:pt x="3144" y="238"/>
                      <a:pt x="3240" y="381"/>
                      <a:pt x="3049" y="119"/>
                    </a:cubicBezTo>
                    <a:cubicBezTo>
                      <a:pt x="3001" y="48"/>
                      <a:pt x="2882" y="0"/>
                      <a:pt x="2787" y="0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5" name="Google Shape;4235;p62"/>
              <p:cNvSpPr/>
              <p:nvPr/>
            </p:nvSpPr>
            <p:spPr>
              <a:xfrm>
                <a:off x="5628222" y="2955674"/>
                <a:ext cx="123524" cy="24712"/>
              </a:xfrm>
              <a:custGeom>
                <a:avLst/>
                <a:rect l="l" t="t" r="r" b="b"/>
                <a:pathLst>
                  <a:path w="3454" h="691">
                    <a:moveTo>
                      <a:pt x="358" y="0"/>
                    </a:moveTo>
                    <a:cubicBezTo>
                      <a:pt x="168" y="0"/>
                      <a:pt x="1" y="167"/>
                      <a:pt x="1" y="358"/>
                    </a:cubicBezTo>
                    <a:lnTo>
                      <a:pt x="1" y="691"/>
                    </a:lnTo>
                    <a:lnTo>
                      <a:pt x="3454" y="691"/>
                    </a:lnTo>
                    <a:cubicBezTo>
                      <a:pt x="3144" y="262"/>
                      <a:pt x="3240" y="405"/>
                      <a:pt x="3049" y="143"/>
                    </a:cubicBezTo>
                    <a:cubicBezTo>
                      <a:pt x="2978" y="72"/>
                      <a:pt x="2882" y="0"/>
                      <a:pt x="2787" y="0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6" name="Google Shape;4236;p62"/>
              <p:cNvSpPr/>
              <p:nvPr/>
            </p:nvSpPr>
            <p:spPr>
              <a:xfrm>
                <a:off x="5439998" y="2785331"/>
                <a:ext cx="417348" cy="367960"/>
              </a:xfrm>
              <a:custGeom>
                <a:avLst/>
                <a:rect l="l" t="t" r="r" b="b"/>
                <a:pathLst>
                  <a:path w="11670" h="10289">
                    <a:moveTo>
                      <a:pt x="2525" y="1715"/>
                    </a:moveTo>
                    <a:cubicBezTo>
                      <a:pt x="2716" y="1715"/>
                      <a:pt x="2859" y="1882"/>
                      <a:pt x="2859" y="2072"/>
                    </a:cubicBezTo>
                    <a:cubicBezTo>
                      <a:pt x="2859" y="2263"/>
                      <a:pt x="2716" y="2406"/>
                      <a:pt x="2525" y="2406"/>
                    </a:cubicBezTo>
                    <a:cubicBezTo>
                      <a:pt x="2335" y="2406"/>
                      <a:pt x="2192" y="2263"/>
                      <a:pt x="2192" y="2072"/>
                    </a:cubicBezTo>
                    <a:cubicBezTo>
                      <a:pt x="2192" y="1882"/>
                      <a:pt x="2335" y="1715"/>
                      <a:pt x="2525" y="1715"/>
                    </a:cubicBezTo>
                    <a:close/>
                    <a:moveTo>
                      <a:pt x="3883" y="1715"/>
                    </a:moveTo>
                    <a:cubicBezTo>
                      <a:pt x="4073" y="1715"/>
                      <a:pt x="4240" y="1882"/>
                      <a:pt x="4240" y="2072"/>
                    </a:cubicBezTo>
                    <a:cubicBezTo>
                      <a:pt x="4240" y="2263"/>
                      <a:pt x="4073" y="2406"/>
                      <a:pt x="3883" y="2406"/>
                    </a:cubicBezTo>
                    <a:cubicBezTo>
                      <a:pt x="3692" y="2406"/>
                      <a:pt x="3549" y="2263"/>
                      <a:pt x="3549" y="2072"/>
                    </a:cubicBezTo>
                    <a:cubicBezTo>
                      <a:pt x="3549" y="1882"/>
                      <a:pt x="3692" y="1715"/>
                      <a:pt x="3883" y="1715"/>
                    </a:cubicBezTo>
                    <a:close/>
                    <a:moveTo>
                      <a:pt x="10170" y="2406"/>
                    </a:moveTo>
                    <a:lnTo>
                      <a:pt x="10170" y="6145"/>
                    </a:lnTo>
                    <a:lnTo>
                      <a:pt x="5264" y="6145"/>
                    </a:lnTo>
                    <a:lnTo>
                      <a:pt x="5264" y="7859"/>
                    </a:lnTo>
                    <a:lnTo>
                      <a:pt x="2859" y="7859"/>
                    </a:lnTo>
                    <a:lnTo>
                      <a:pt x="2859" y="4144"/>
                    </a:lnTo>
                    <a:lnTo>
                      <a:pt x="6050" y="4144"/>
                    </a:lnTo>
                    <a:cubicBezTo>
                      <a:pt x="6240" y="4144"/>
                      <a:pt x="6407" y="3978"/>
                      <a:pt x="6407" y="3787"/>
                    </a:cubicBezTo>
                    <a:lnTo>
                      <a:pt x="6407" y="2406"/>
                    </a:lnTo>
                    <a:lnTo>
                      <a:pt x="10170" y="2406"/>
                    </a:lnTo>
                    <a:close/>
                    <a:moveTo>
                      <a:pt x="7788" y="7859"/>
                    </a:moveTo>
                    <a:cubicBezTo>
                      <a:pt x="7979" y="7859"/>
                      <a:pt x="8122" y="8026"/>
                      <a:pt x="8122" y="8216"/>
                    </a:cubicBezTo>
                    <a:cubicBezTo>
                      <a:pt x="8122" y="8407"/>
                      <a:pt x="7979" y="8550"/>
                      <a:pt x="7788" y="8550"/>
                    </a:cubicBezTo>
                    <a:cubicBezTo>
                      <a:pt x="7598" y="8550"/>
                      <a:pt x="7431" y="8407"/>
                      <a:pt x="7431" y="8216"/>
                    </a:cubicBezTo>
                    <a:cubicBezTo>
                      <a:pt x="7431" y="8026"/>
                      <a:pt x="7598" y="7859"/>
                      <a:pt x="7788" y="7859"/>
                    </a:cubicBezTo>
                    <a:close/>
                    <a:moveTo>
                      <a:pt x="9146" y="7859"/>
                    </a:moveTo>
                    <a:cubicBezTo>
                      <a:pt x="9336" y="7859"/>
                      <a:pt x="9479" y="8026"/>
                      <a:pt x="9479" y="8216"/>
                    </a:cubicBezTo>
                    <a:cubicBezTo>
                      <a:pt x="9479" y="8407"/>
                      <a:pt x="9336" y="8550"/>
                      <a:pt x="9146" y="8550"/>
                    </a:cubicBezTo>
                    <a:cubicBezTo>
                      <a:pt x="8955" y="8550"/>
                      <a:pt x="8812" y="8407"/>
                      <a:pt x="8812" y="8216"/>
                    </a:cubicBezTo>
                    <a:cubicBezTo>
                      <a:pt x="8812" y="8026"/>
                      <a:pt x="8955" y="7859"/>
                      <a:pt x="9146" y="7859"/>
                    </a:cubicBezTo>
                    <a:close/>
                    <a:moveTo>
                      <a:pt x="1" y="1"/>
                    </a:moveTo>
                    <a:lnTo>
                      <a:pt x="1" y="334"/>
                    </a:lnTo>
                    <a:lnTo>
                      <a:pt x="1" y="3787"/>
                    </a:lnTo>
                    <a:cubicBezTo>
                      <a:pt x="1" y="3978"/>
                      <a:pt x="167" y="4144"/>
                      <a:pt x="358" y="4144"/>
                    </a:cubicBezTo>
                    <a:lnTo>
                      <a:pt x="2192" y="4144"/>
                    </a:lnTo>
                    <a:lnTo>
                      <a:pt x="2192" y="8216"/>
                    </a:lnTo>
                    <a:cubicBezTo>
                      <a:pt x="2192" y="8383"/>
                      <a:pt x="2335" y="8550"/>
                      <a:pt x="2525" y="8550"/>
                    </a:cubicBezTo>
                    <a:lnTo>
                      <a:pt x="5264" y="8550"/>
                    </a:lnTo>
                    <a:lnTo>
                      <a:pt x="5264" y="9931"/>
                    </a:lnTo>
                    <a:cubicBezTo>
                      <a:pt x="5264" y="10122"/>
                      <a:pt x="5431" y="10288"/>
                      <a:pt x="5621" y="10288"/>
                    </a:cubicBezTo>
                    <a:lnTo>
                      <a:pt x="11313" y="10288"/>
                    </a:lnTo>
                    <a:cubicBezTo>
                      <a:pt x="11503" y="10288"/>
                      <a:pt x="11670" y="10122"/>
                      <a:pt x="11670" y="9931"/>
                    </a:cubicBezTo>
                    <a:lnTo>
                      <a:pt x="11670" y="6478"/>
                    </a:lnTo>
                    <a:cubicBezTo>
                      <a:pt x="11670" y="6288"/>
                      <a:pt x="11503" y="6145"/>
                      <a:pt x="11313" y="6145"/>
                    </a:cubicBezTo>
                    <a:lnTo>
                      <a:pt x="10836" y="6145"/>
                    </a:lnTo>
                    <a:lnTo>
                      <a:pt x="10836" y="2072"/>
                    </a:lnTo>
                    <a:cubicBezTo>
                      <a:pt x="10836" y="1882"/>
                      <a:pt x="10694" y="1715"/>
                      <a:pt x="10503" y="1715"/>
                    </a:cubicBezTo>
                    <a:lnTo>
                      <a:pt x="6407" y="1715"/>
                    </a:lnTo>
                    <a:lnTo>
                      <a:pt x="6407" y="334"/>
                    </a:lnTo>
                    <a:cubicBezTo>
                      <a:pt x="6407" y="143"/>
                      <a:pt x="6240" y="1"/>
                      <a:pt x="605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246" name="Google Shape;4246;p62"/>
          <p:cNvGrpSpPr/>
          <p:nvPr/>
        </p:nvGrpSpPr>
        <p:grpSpPr>
          <a:xfrm rot="5400000">
            <a:off x="5665650" y="3711287"/>
            <a:ext cx="98902" cy="553090"/>
            <a:chOff x="4898850" y="4820550"/>
            <a:chExt cx="98902" cy="553090"/>
          </a:xfrm>
        </p:grpSpPr>
        <p:sp>
          <p:nvSpPr>
            <p:cNvPr id="4247" name="Google Shape;4247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8" name="Google Shape;4248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9" name="Google Shape;4249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0" name="Google Shape;4250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1" name="Google Shape;4251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52" name="Google Shape;4252;p62"/>
          <p:cNvGrpSpPr/>
          <p:nvPr/>
        </p:nvGrpSpPr>
        <p:grpSpPr>
          <a:xfrm>
            <a:off x="2598067" y="1251079"/>
            <a:ext cx="883262" cy="242091"/>
            <a:chOff x="2300350" y="2601250"/>
            <a:chExt cx="2275275" cy="623625"/>
          </a:xfrm>
        </p:grpSpPr>
        <p:sp>
          <p:nvSpPr>
            <p:cNvPr id="4253" name="Google Shape;4253;p6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4" name="Google Shape;4254;p6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5" name="Google Shape;4255;p6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6" name="Google Shape;4256;p6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7" name="Google Shape;4257;p6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8" name="Google Shape;4258;p6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59" name="Google Shape;4259;p6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4260" name="Google Shape;4260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1" name="Google Shape;4261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2" name="Google Shape;4262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3" name="Google Shape;4263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4" name="Google Shape;4264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5" name="Google Shape;4265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6" name="Google Shape;4266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7" name="Google Shape;4267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8" name="Google Shape;4268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9" name="Google Shape;4269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0" name="Google Shape;4270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271" name="Google Shape;4271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2" name="Google Shape;4272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3" name="Google Shape;4273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4" name="Google Shape;4274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5" name="Google Shape;4275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6" name="Google Shape;4276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7" name="Google Shape;4277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8" name="Google Shape;4278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9" name="Google Shape;4279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0" name="Google Shape;4280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1" name="Google Shape;4281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282" name="Google Shape;4282;p6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4283" name="Google Shape;4283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7" name="Google Shape;4287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289" name="Google Shape;4289;p62"/>
          <p:cNvCxnSpPr/>
          <p:nvPr/>
        </p:nvCxnSpPr>
        <p:spPr>
          <a:xfrm flipV="1">
            <a:off x="5715101" y="1791961"/>
            <a:ext cx="998892" cy="880042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2" name="Google Shape;4218;p62"/>
          <p:cNvSpPr/>
          <p:nvPr/>
        </p:nvSpPr>
        <p:spPr>
          <a:xfrm>
            <a:off x="4698401" y="2050250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97" name="Google Shape;3881;p56"/>
          <p:cNvGrpSpPr/>
          <p:nvPr/>
        </p:nvGrpSpPr>
        <p:grpSpPr>
          <a:xfrm>
            <a:off x="4723333" y="1154584"/>
            <a:ext cx="572693" cy="574140"/>
            <a:chOff x="-61784125" y="3377700"/>
            <a:chExt cx="316650" cy="317450"/>
          </a:xfrm>
        </p:grpSpPr>
        <p:sp>
          <p:nvSpPr>
            <p:cNvPr id="4298" name="Google Shape;3882;p5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rect l="l" t="t" r="r" b="b"/>
              <a:pathLst>
                <a:path w="4978" h="2049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9" name="Google Shape;3883;p5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rect l="l" t="t" r="r" b="b"/>
              <a:pathLst>
                <a:path w="4191" h="2474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0" name="Google Shape;3884;p5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rect l="l" t="t" r="r" b="b"/>
              <a:pathLst>
                <a:path w="3308" h="3309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1" name="Google Shape;3885;p5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rect l="l" t="t" r="r" b="b"/>
              <a:pathLst>
                <a:path w="4947" h="2048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2" name="Google Shape;3886;p5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rect l="l" t="t" r="r" b="b"/>
              <a:pathLst>
                <a:path w="3309" h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3" name="Google Shape;3887;p5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rect l="l" t="t" r="r" b="b"/>
              <a:pathLst>
                <a:path w="4978" h="2049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4" name="Google Shape;3888;p5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rect l="l" t="t" r="r" b="b"/>
              <a:pathLst>
                <a:path w="3309" h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306" name="Google Shape;4289;p62"/>
          <p:cNvCxnSpPr/>
          <p:nvPr/>
        </p:nvCxnSpPr>
        <p:spPr>
          <a:xfrm>
            <a:off x="4010676" y="2130066"/>
            <a:ext cx="712660" cy="49263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42"/>
          <p:cNvSpPr/>
          <p:nvPr/>
        </p:nvSpPr>
        <p:spPr>
          <a:xfrm>
            <a:off x="5253921" y="2950636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0" name="Google Shape;3060;p42"/>
          <p:cNvSpPr/>
          <p:nvPr/>
        </p:nvSpPr>
        <p:spPr>
          <a:xfrm>
            <a:off x="1535796" y="2534111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1" name="Google Shape;3061;p42"/>
          <p:cNvSpPr>
            <a:spLocks noGrp="1" noEditPoints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THEM VS US</a:t>
            </a:r>
          </a:p>
        </p:txBody>
      </p:sp>
      <p:sp>
        <p:nvSpPr>
          <p:cNvPr id="3062" name="Google Shape;3062;p42"/>
          <p:cNvSpPr>
            <a:spLocks noGrp="1" noEditPoints="1"/>
          </p:cNvSpPr>
          <p:nvPr>
            <p:ph type="title"/>
          </p:nvPr>
        </p:nvSpPr>
        <p:spPr>
          <a:xfrm>
            <a:off x="1773096" y="2597100"/>
            <a:ext cx="18858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</a:p>
        </p:txBody>
      </p:sp>
      <p:sp>
        <p:nvSpPr>
          <p:cNvPr id="3063" name="Google Shape;3063;p42"/>
          <p:cNvSpPr>
            <a:spLocks noGrp="1" noEditPoints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programs</a:t>
            </a:r>
          </a:p>
        </p:txBody>
      </p:sp>
      <p:sp>
        <p:nvSpPr>
          <p:cNvPr id="3064" name="Google Shape;3064;p42"/>
          <p:cNvSpPr>
            <a:spLocks noGrp="1" noEditPoints="1"/>
          </p:cNvSpPr>
          <p:nvPr>
            <p:ph type="title" idx="2"/>
          </p:nvPr>
        </p:nvSpPr>
        <p:spPr>
          <a:xfrm>
            <a:off x="5491221" y="3013625"/>
            <a:ext cx="18858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</a:p>
        </p:txBody>
      </p:sp>
      <p:sp>
        <p:nvSpPr>
          <p:cNvPr id="3065" name="Google Shape;3065;p42"/>
          <p:cNvSpPr>
            <a:spLocks noGrp="1" noEditPoints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unbreakable team</a:t>
            </a:r>
          </a:p>
        </p:txBody>
      </p:sp>
      <p:pic>
        <p:nvPicPr>
          <p:cNvPr id="3067" name="Google Shape;3067;p42"/>
          <p:cNvPicPr preferRelativeResize="0"/>
          <p:nvPr/>
        </p:nvPicPr>
        <p:blipFill>
          <a:blip r:embed="rId1">
            <a:alphaModFix/>
          </a:blip>
          <a:srcRect t="17997" b="17997"/>
          <a:stretch/>
        </p:blipFill>
        <p:spPr>
          <a:xfrm>
            <a:off x="1284096" y="3188061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rect l="l" t="t" r="r" b="b"/>
              <a:pathLst>
                <a:path w="42863" h="6719" fill="none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rect l="l" t="t" r="r" b="b"/>
              <a:pathLst>
                <a:path w="1389" h="1365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rect l="l" t="t" r="r" b="b"/>
              <a:pathLst>
                <a:path w="2951" h="2976" fill="none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rect l="l" t="t" r="r" b="b"/>
              <a:pathLst>
                <a:path w="3174" h="3174" fill="none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rect l="l" t="t" r="r" b="b"/>
              <a:pathLst>
                <a:path w="1488" h="1383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rect l="l" t="t" r="r" b="b"/>
              <a:pathLst>
                <a:path w="2951" h="2951" fill="none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rect l="l" t="t" r="r" b="b"/>
              <a:pathLst>
                <a:path w="1389" h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rect l="l" t="t" r="r" b="b"/>
              <a:pathLst>
                <a:path w="1" h="11504" fill="none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03" name="Picture 3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5775827" y="615356"/>
            <a:ext cx="2192864" cy="1644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51"/>
          <p:cNvSpPr/>
          <p:nvPr/>
        </p:nvSpPr>
        <p:spPr>
          <a:xfrm>
            <a:off x="1992918" y="256168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3" name="Google Shape;3583;p51"/>
          <p:cNvSpPr/>
          <p:nvPr/>
        </p:nvSpPr>
        <p:spPr>
          <a:xfrm>
            <a:off x="1992918" y="367018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4" name="Google Shape;3584;p51"/>
          <p:cNvSpPr/>
          <p:nvPr/>
        </p:nvSpPr>
        <p:spPr>
          <a:xfrm>
            <a:off x="5896193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5" name="Google Shape;3585;p51"/>
          <p:cNvSpPr/>
          <p:nvPr/>
        </p:nvSpPr>
        <p:spPr>
          <a:xfrm>
            <a:off x="5896193" y="2561681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6" name="Google Shape;3586;p51"/>
          <p:cNvSpPr/>
          <p:nvPr/>
        </p:nvSpPr>
        <p:spPr>
          <a:xfrm>
            <a:off x="5896193" y="367018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7" name="Google Shape;3587;p51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8" name="Google Shape;3588;p51"/>
          <p:cNvSpPr>
            <a:spLocks noGrp="1" noEditPoints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589" name="Google Shape;3589;p51"/>
          <p:cNvSpPr>
            <a:spLocks noGrp="1" noEditPoints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wrap="square" lIns="91425" tIns="91425" rIns="1126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0" name="Google Shape;3590;p51"/>
          <p:cNvSpPr>
            <a:spLocks noGrp="1" noEditPoints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1" name="Google Shape;3591;p51"/>
          <p:cNvSpPr>
            <a:spLocks noGrp="1" noEditPoints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2" name="Google Shape;3592;p51"/>
          <p:cNvSpPr>
            <a:spLocks noGrp="1" noEditPoints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3" name="Google Shape;3593;p51"/>
          <p:cNvSpPr>
            <a:spLocks noGrp="1" noEditPoints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4" name="Google Shape;3594;p51"/>
          <p:cNvSpPr>
            <a:spLocks noGrp="1" noEditPoints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5" name="Google Shape;3595;p51"/>
          <p:cNvSpPr>
            <a:spLocks noGrp="1" noEditPoints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6" name="Google Shape;3596;p51"/>
          <p:cNvSpPr>
            <a:spLocks noGrp="1" noEditPoints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7" name="Google Shape;3597;p51"/>
          <p:cNvSpPr>
            <a:spLocks noGrp="1" noEditPoints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8" name="Google Shape;3598;p51"/>
          <p:cNvSpPr>
            <a:spLocks noGrp="1" noEditPoints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9" name="Google Shape;3599;p51"/>
          <p:cNvSpPr>
            <a:spLocks noGrp="1" noEditPoints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0" name="Google Shape;3600;p51"/>
          <p:cNvSpPr>
            <a:spLocks noGrp="1" noEditPoints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01" name="Google Shape;3601;p51"/>
          <p:cNvGrpSpPr/>
          <p:nvPr/>
        </p:nvGrpSpPr>
        <p:grpSpPr>
          <a:xfrm>
            <a:off x="1101929" y="1384585"/>
            <a:ext cx="526491" cy="530364"/>
            <a:chOff x="1902068" y="3407083"/>
            <a:chExt cx="424179" cy="416494"/>
          </a:xfrm>
        </p:grpSpPr>
        <p:sp>
          <p:nvSpPr>
            <p:cNvPr id="3602" name="Google Shape;3602;p51"/>
            <p:cNvSpPr/>
            <p:nvPr/>
          </p:nvSpPr>
          <p:spPr>
            <a:xfrm>
              <a:off x="1952316" y="3525461"/>
              <a:ext cx="333020" cy="298116"/>
            </a:xfrm>
            <a:custGeom>
              <a:avLst/>
              <a:rect l="l" t="t" r="r" b="b"/>
              <a:pathLst>
                <a:path w="9312" h="8336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lnTo>
                    <a:pt x="5454" y="1477"/>
                  </a:ln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2102202" y="3602103"/>
              <a:ext cx="33259" cy="33259"/>
            </a:xfrm>
            <a:custGeom>
              <a:avLst/>
              <a:rect l="l" t="t" r="r" b="b"/>
              <a:pathLst>
                <a:path w="930" h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1902068" y="3407083"/>
              <a:ext cx="424179" cy="241898"/>
            </a:xfrm>
            <a:custGeom>
              <a:avLst/>
              <a:rect l="l" t="t" r="r" b="b"/>
              <a:pathLst>
                <a:path w="11861" h="6764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05" name="Google Shape;3605;p51"/>
          <p:cNvGrpSpPr/>
          <p:nvPr/>
        </p:nvGrpSpPr>
        <p:grpSpPr>
          <a:xfrm>
            <a:off x="1101935" y="2496464"/>
            <a:ext cx="526489" cy="530333"/>
            <a:chOff x="4002330" y="1437755"/>
            <a:chExt cx="417385" cy="415849"/>
          </a:xfrm>
        </p:grpSpPr>
        <p:sp>
          <p:nvSpPr>
            <p:cNvPr id="3606" name="Google Shape;3606;p51"/>
            <p:cNvSpPr/>
            <p:nvPr/>
          </p:nvSpPr>
          <p:spPr>
            <a:xfrm>
              <a:off x="4014276" y="1530777"/>
              <a:ext cx="405439" cy="322828"/>
            </a:xfrm>
            <a:custGeom>
              <a:avLst/>
              <a:rect l="l" t="t" r="r" b="b"/>
              <a:pathLst>
                <a:path w="11337" h="902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lnTo>
                    <a:pt x="9788" y="7002"/>
                  </a:ln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4105402" y="1621938"/>
              <a:ext cx="60510" cy="80287"/>
            </a:xfrm>
            <a:custGeom>
              <a:avLst/>
              <a:rect l="l" t="t" r="r" b="b"/>
              <a:pathLst>
                <a:path w="1692" h="2245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4170992" y="1621938"/>
              <a:ext cx="86903" cy="75816"/>
            </a:xfrm>
            <a:custGeom>
              <a:avLst/>
              <a:rect l="l" t="t" r="r" b="b"/>
              <a:pathLst>
                <a:path w="2430" h="212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4013417" y="1442226"/>
              <a:ext cx="86903" cy="75817"/>
            </a:xfrm>
            <a:custGeom>
              <a:avLst/>
              <a:rect l="l" t="t" r="r" b="b"/>
              <a:pathLst>
                <a:path w="2430" h="212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4105402" y="1437755"/>
              <a:ext cx="60510" cy="80287"/>
            </a:xfrm>
            <a:custGeom>
              <a:avLst/>
              <a:rect l="l" t="t" r="r" b="b"/>
              <a:pathLst>
                <a:path w="1692" h="2245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4170992" y="1442226"/>
              <a:ext cx="86903" cy="75817"/>
            </a:xfrm>
            <a:custGeom>
              <a:avLst/>
              <a:rect l="l" t="t" r="r" b="b"/>
              <a:pathLst>
                <a:path w="2430" h="212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4002330" y="1542722"/>
              <a:ext cx="76711" cy="55396"/>
            </a:xfrm>
            <a:custGeom>
              <a:avLst/>
              <a:rect l="l" t="t" r="r" b="b"/>
              <a:pathLst>
                <a:path w="2145" h="1549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4102004" y="1542722"/>
              <a:ext cx="67305" cy="55396"/>
            </a:xfrm>
            <a:custGeom>
              <a:avLst/>
              <a:rect l="l" t="t" r="r" b="b"/>
              <a:pathLst>
                <a:path w="1882" h="1549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14" name="Google Shape;3614;p51"/>
          <p:cNvGrpSpPr/>
          <p:nvPr/>
        </p:nvGrpSpPr>
        <p:grpSpPr>
          <a:xfrm>
            <a:off x="1101938" y="3606914"/>
            <a:ext cx="526489" cy="526446"/>
            <a:chOff x="4003189" y="3407083"/>
            <a:chExt cx="416526" cy="416492"/>
          </a:xfrm>
        </p:grpSpPr>
        <p:sp>
          <p:nvSpPr>
            <p:cNvPr id="3615" name="Google Shape;3615;p51"/>
            <p:cNvSpPr/>
            <p:nvPr/>
          </p:nvSpPr>
          <p:spPr>
            <a:xfrm>
              <a:off x="4011701" y="3407083"/>
              <a:ext cx="189112" cy="40912"/>
            </a:xfrm>
            <a:custGeom>
              <a:avLst/>
              <a:rect l="l" t="t" r="r" b="b"/>
              <a:pathLst>
                <a:path w="5288" h="1144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4073035" y="3551855"/>
              <a:ext cx="77533" cy="77533"/>
            </a:xfrm>
            <a:custGeom>
              <a:avLst/>
              <a:rect l="l" t="t" r="r" b="b"/>
              <a:pathLst>
                <a:path w="2168" h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4003189" y="3471780"/>
              <a:ext cx="416526" cy="351796"/>
            </a:xfrm>
            <a:custGeom>
              <a:avLst/>
              <a:rect l="l" t="t" r="r" b="b"/>
              <a:pathLst>
                <a:path w="11647" h="983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lnTo>
                    <a:pt x="10193" y="2311"/>
                  </a:ln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lnTo>
                    <a:pt x="10193" y="3668"/>
                  </a:ln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lnTo>
                    <a:pt x="4502" y="1573"/>
                  </a:ln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18" name="Google Shape;3618;p51"/>
          <p:cNvGrpSpPr/>
          <p:nvPr/>
        </p:nvGrpSpPr>
        <p:grpSpPr>
          <a:xfrm>
            <a:off x="5005208" y="1386522"/>
            <a:ext cx="526485" cy="526491"/>
            <a:chOff x="5440856" y="3407083"/>
            <a:chExt cx="416490" cy="416494"/>
          </a:xfrm>
        </p:grpSpPr>
        <p:sp>
          <p:nvSpPr>
            <p:cNvPr id="3619" name="Google Shape;3619;p51"/>
            <p:cNvSpPr/>
            <p:nvPr/>
          </p:nvSpPr>
          <p:spPr>
            <a:xfrm>
              <a:off x="5581408" y="3516091"/>
              <a:ext cx="145661" cy="40912"/>
            </a:xfrm>
            <a:custGeom>
              <a:avLst/>
              <a:rect l="l" t="t" r="r" b="b"/>
              <a:pathLst>
                <a:path w="4073" h="1144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5554978" y="3534831"/>
              <a:ext cx="196765" cy="288746"/>
            </a:xfrm>
            <a:custGeom>
              <a:avLst/>
              <a:rect l="l" t="t" r="r" b="b"/>
              <a:pathLst>
                <a:path w="5502" h="8074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lnTo>
                    <a:pt x="3906" y="6025"/>
                  </a:ln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5440856" y="3407083"/>
              <a:ext cx="416490" cy="241898"/>
            </a:xfrm>
            <a:custGeom>
              <a:avLst/>
              <a:rect l="l" t="t" r="r" b="b"/>
              <a:pathLst>
                <a:path w="11646" h="6764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22" name="Google Shape;3622;p51"/>
          <p:cNvSpPr/>
          <p:nvPr/>
        </p:nvSpPr>
        <p:spPr>
          <a:xfrm>
            <a:off x="5005205" y="2498365"/>
            <a:ext cx="526487" cy="526532"/>
          </a:xfrm>
          <a:custGeom>
            <a:avLst/>
            <a:rect l="l" t="t" r="r" b="b"/>
            <a:pathLst>
              <a:path w="11646" h="11647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lnTo>
                  <a:pt x="4120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lnTo>
                  <a:pt x="8240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lnTo>
                  <a:pt x="81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23" name="Google Shape;3623;p51"/>
          <p:cNvGrpSpPr/>
          <p:nvPr/>
        </p:nvGrpSpPr>
        <p:grpSpPr>
          <a:xfrm>
            <a:off x="5005208" y="3607429"/>
            <a:ext cx="526490" cy="525416"/>
            <a:chOff x="1181536" y="3407083"/>
            <a:chExt cx="417352" cy="416501"/>
          </a:xfrm>
        </p:grpSpPr>
        <p:sp>
          <p:nvSpPr>
            <p:cNvPr id="3624" name="Google Shape;3624;p51"/>
            <p:cNvSpPr/>
            <p:nvPr/>
          </p:nvSpPr>
          <p:spPr>
            <a:xfrm>
              <a:off x="1360390" y="3407083"/>
              <a:ext cx="149058" cy="108182"/>
            </a:xfrm>
            <a:custGeom>
              <a:avLst/>
              <a:rect l="l" t="t" r="r" b="b"/>
              <a:pathLst>
                <a:path w="4168" h="3025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1425981" y="3591016"/>
              <a:ext cx="75817" cy="109898"/>
            </a:xfrm>
            <a:custGeom>
              <a:avLst/>
              <a:rect l="l" t="t" r="r" b="b"/>
              <a:pathLst>
                <a:path w="2120" h="3073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1295658" y="3407083"/>
              <a:ext cx="303230" cy="293825"/>
            </a:xfrm>
            <a:custGeom>
              <a:avLst/>
              <a:rect l="l" t="t" r="r" b="b"/>
              <a:pathLst>
                <a:path w="8479" h="8216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1181536" y="3730709"/>
              <a:ext cx="92875" cy="92875"/>
            </a:xfrm>
            <a:custGeom>
              <a:avLst/>
              <a:rect l="l" t="t" r="r" b="b"/>
              <a:pathLst>
                <a:path w="2597" h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1232642" y="3573134"/>
              <a:ext cx="200163" cy="200198"/>
            </a:xfrm>
            <a:custGeom>
              <a:avLst/>
              <a:rect l="l" t="t" r="r" b="b"/>
              <a:pathLst>
                <a:path w="5597" h="5598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29" name="Google Shape;3629;p5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30" name="Google Shape;3630;p5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rect l="l" t="t" r="r" b="b"/>
              <a:pathLst>
                <a:path w="15684" h="24945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rect l="l" t="t" r="r" b="b"/>
              <a:pathLst>
                <a:path w="15561" h="24945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rect l="l" t="t" r="r" b="b"/>
              <a:pathLst>
                <a:path w="15560" h="24945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Svetla Uzunova</cp:lastModifiedBy>
  <dcterms:modified xsi:type="dcterms:W3CDTF">2023-03-10T11:45:30Z</dcterms:modified>
</cp:coreProperties>
</file>